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82" r:id="rId2"/>
  </p:sldMasterIdLst>
  <p:notesMasterIdLst>
    <p:notesMasterId r:id="rId14"/>
  </p:notesMasterIdLst>
  <p:handoutMasterIdLst>
    <p:handoutMasterId r:id="rId15"/>
  </p:handoutMasterIdLst>
  <p:sldIdLst>
    <p:sldId id="266" r:id="rId3"/>
    <p:sldId id="288" r:id="rId4"/>
    <p:sldId id="287" r:id="rId5"/>
    <p:sldId id="289" r:id="rId6"/>
    <p:sldId id="290" r:id="rId7"/>
    <p:sldId id="291" r:id="rId8"/>
    <p:sldId id="293" r:id="rId9"/>
    <p:sldId id="294" r:id="rId10"/>
    <p:sldId id="295" r:id="rId11"/>
    <p:sldId id="292" r:id="rId12"/>
    <p:sldId id="276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A40"/>
    <a:srgbClr val="F8AB1E"/>
    <a:srgbClr val="727A4E"/>
    <a:srgbClr val="47587A"/>
    <a:srgbClr val="E6EBEE"/>
    <a:srgbClr val="A2B4BC"/>
    <a:srgbClr val="C00000"/>
    <a:srgbClr val="FFFFFF"/>
    <a:srgbClr val="FBFBFB"/>
    <a:srgbClr val="FA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>
        <p:scale>
          <a:sx n="103" d="100"/>
          <a:sy n="103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A63E6-87DA-493C-AC9A-1C5E7E955EA2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A16528E-1B09-45E9-821C-AB48F5699611}">
      <dgm:prSet custT="1"/>
      <dgm:spPr/>
      <dgm:t>
        <a:bodyPr/>
        <a:lstStyle/>
        <a:p>
          <a:pPr rtl="0"/>
          <a:r>
            <a:rPr lang="ru-RU" sz="1100" smtClean="0"/>
            <a:t>достигнутых результатов по наземному и авиационному мониторингу (процент обнаружения лесных пожаров до 1 га, до 5 га, более 5 га); </a:t>
          </a:r>
          <a:endParaRPr lang="ru-RU" sz="1100"/>
        </a:p>
      </dgm:t>
    </dgm:pt>
    <dgm:pt modelId="{A529F079-89CF-4144-83A3-A5CD6200E039}" type="parTrans" cxnId="{EA3176A6-5D60-405C-8FDD-D285196A330F}">
      <dgm:prSet/>
      <dgm:spPr/>
      <dgm:t>
        <a:bodyPr/>
        <a:lstStyle/>
        <a:p>
          <a:endParaRPr lang="ru-RU" sz="3200"/>
        </a:p>
      </dgm:t>
    </dgm:pt>
    <dgm:pt modelId="{A8877546-5745-4C0E-BE0D-C47EB9F8C293}" type="sibTrans" cxnId="{EA3176A6-5D60-405C-8FDD-D285196A330F}">
      <dgm:prSet/>
      <dgm:spPr/>
      <dgm:t>
        <a:bodyPr/>
        <a:lstStyle/>
        <a:p>
          <a:endParaRPr lang="ru-RU" sz="3200"/>
        </a:p>
      </dgm:t>
    </dgm:pt>
    <dgm:pt modelId="{DACAA4D9-04D9-4994-A1B0-08884A19408D}">
      <dgm:prSet custT="1"/>
      <dgm:spPr/>
      <dgm:t>
        <a:bodyPr/>
        <a:lstStyle/>
        <a:p>
          <a:pPr rtl="0"/>
          <a:r>
            <a:rPr lang="ru-RU" sz="1100" dirty="0" smtClean="0"/>
            <a:t>анализ эффективности тушения лесных пожаров (динамика площадей, пройденных лесными пожарами, средняя плотность пожаров на 1 млн. га, средняя площадь ликвидации одного пожара, доля крупных лесных пожаров, доля пожаров, ликвидированных в течение 24 часов);</a:t>
          </a:r>
          <a:endParaRPr lang="ru-RU" sz="1100" dirty="0"/>
        </a:p>
      </dgm:t>
    </dgm:pt>
    <dgm:pt modelId="{8781F690-AF7C-4823-B01A-1CA2AE2D58C3}" type="parTrans" cxnId="{F461E243-79F0-40B5-9BF9-BE471005F3FD}">
      <dgm:prSet/>
      <dgm:spPr/>
      <dgm:t>
        <a:bodyPr/>
        <a:lstStyle/>
        <a:p>
          <a:endParaRPr lang="ru-RU" sz="3200"/>
        </a:p>
      </dgm:t>
    </dgm:pt>
    <dgm:pt modelId="{8BEEF654-5DAA-4032-9CDA-1A0E24207726}" type="sibTrans" cxnId="{F461E243-79F0-40B5-9BF9-BE471005F3FD}">
      <dgm:prSet/>
      <dgm:spPr/>
      <dgm:t>
        <a:bodyPr/>
        <a:lstStyle/>
        <a:p>
          <a:endParaRPr lang="ru-RU" sz="3200"/>
        </a:p>
      </dgm:t>
    </dgm:pt>
    <dgm:pt modelId="{65FEE11F-9A82-43F2-9E9D-5C261DD54306}">
      <dgm:prSet custT="1"/>
      <dgm:spPr/>
      <dgm:t>
        <a:bodyPr/>
        <a:lstStyle/>
        <a:p>
          <a:pPr rtl="0"/>
          <a:endParaRPr lang="ru-RU" sz="4400"/>
        </a:p>
      </dgm:t>
    </dgm:pt>
    <dgm:pt modelId="{6E11CDDA-CF24-471F-B02E-A09073AB3F12}" type="parTrans" cxnId="{1B0F12BB-2688-48BC-8571-A30B081135BF}">
      <dgm:prSet/>
      <dgm:spPr/>
      <dgm:t>
        <a:bodyPr/>
        <a:lstStyle/>
        <a:p>
          <a:endParaRPr lang="ru-RU" sz="3200"/>
        </a:p>
      </dgm:t>
    </dgm:pt>
    <dgm:pt modelId="{B5DD8590-2C7D-4F6D-9875-E1AD93BA8A5E}" type="sibTrans" cxnId="{1B0F12BB-2688-48BC-8571-A30B081135BF}">
      <dgm:prSet/>
      <dgm:spPr/>
      <dgm:t>
        <a:bodyPr/>
        <a:lstStyle/>
        <a:p>
          <a:endParaRPr lang="ru-RU" sz="3200"/>
        </a:p>
      </dgm:t>
    </dgm:pt>
    <dgm:pt modelId="{00B18BC9-558F-4C31-BEF7-EBFCB1128223}">
      <dgm:prSet custT="1"/>
      <dgm:spPr/>
      <dgm:t>
        <a:bodyPr/>
        <a:lstStyle/>
        <a:p>
          <a:pPr rtl="0"/>
          <a:endParaRPr lang="ru-RU" sz="4400"/>
        </a:p>
      </dgm:t>
    </dgm:pt>
    <dgm:pt modelId="{08D8489C-A082-4C66-879B-DD30B7EA87EB}" type="parTrans" cxnId="{D9F19D3F-F0B2-4037-9E05-BB35B16BF4CA}">
      <dgm:prSet/>
      <dgm:spPr/>
      <dgm:t>
        <a:bodyPr/>
        <a:lstStyle/>
        <a:p>
          <a:endParaRPr lang="ru-RU" sz="3200"/>
        </a:p>
      </dgm:t>
    </dgm:pt>
    <dgm:pt modelId="{B1996C6B-5B03-44EF-A45D-913C08F8FCB6}" type="sibTrans" cxnId="{D9F19D3F-F0B2-4037-9E05-BB35B16BF4CA}">
      <dgm:prSet/>
      <dgm:spPr/>
      <dgm:t>
        <a:bodyPr/>
        <a:lstStyle/>
        <a:p>
          <a:endParaRPr lang="ru-RU" sz="3200"/>
        </a:p>
      </dgm:t>
    </dgm:pt>
    <dgm:pt modelId="{F4B0324A-3B2B-4AB4-B965-2667B04E5D67}" type="pres">
      <dgm:prSet presAssocID="{392A63E6-87DA-493C-AC9A-1C5E7E955E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A7A5E8-9C57-4F1D-A02F-4FEB4306DE04}" type="pres">
      <dgm:prSet presAssocID="{65FEE11F-9A82-43F2-9E9D-5C261DD54306}" presName="composite" presStyleCnt="0"/>
      <dgm:spPr/>
    </dgm:pt>
    <dgm:pt modelId="{386A1BE9-935D-4848-8E65-224F5C5E3C91}" type="pres">
      <dgm:prSet presAssocID="{65FEE11F-9A82-43F2-9E9D-5C261DD543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10779-F02A-4AA2-B64D-BEEC01BE70A3}" type="pres">
      <dgm:prSet presAssocID="{65FEE11F-9A82-43F2-9E9D-5C261DD5430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CA8FD-21B2-4B07-BD73-473DC5E48390}" type="pres">
      <dgm:prSet presAssocID="{B5DD8590-2C7D-4F6D-9875-E1AD93BA8A5E}" presName="sp" presStyleCnt="0"/>
      <dgm:spPr/>
    </dgm:pt>
    <dgm:pt modelId="{2AB7F056-1E9A-4425-99EE-E64AF38FC9F7}" type="pres">
      <dgm:prSet presAssocID="{00B18BC9-558F-4C31-BEF7-EBFCB1128223}" presName="composite" presStyleCnt="0"/>
      <dgm:spPr/>
    </dgm:pt>
    <dgm:pt modelId="{EEC02AF7-5075-4914-94E9-B2C8852BFE26}" type="pres">
      <dgm:prSet presAssocID="{00B18BC9-558F-4C31-BEF7-EBFCB112822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267CC-CAC8-489F-B8FE-8375A5E8B605}" type="pres">
      <dgm:prSet presAssocID="{00B18BC9-558F-4C31-BEF7-EBFCB112822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3176A6-5D60-405C-8FDD-D285196A330F}" srcId="{65FEE11F-9A82-43F2-9E9D-5C261DD54306}" destId="{5A16528E-1B09-45E9-821C-AB48F5699611}" srcOrd="0" destOrd="0" parTransId="{A529F079-89CF-4144-83A3-A5CD6200E039}" sibTransId="{A8877546-5745-4C0E-BE0D-C47EB9F8C293}"/>
    <dgm:cxn modelId="{8BC375F1-5A21-43D9-AA32-EAF650CC0E68}" type="presOf" srcId="{DACAA4D9-04D9-4994-A1B0-08884A19408D}" destId="{3F2267CC-CAC8-489F-B8FE-8375A5E8B605}" srcOrd="0" destOrd="0" presId="urn:microsoft.com/office/officeart/2005/8/layout/chevron2"/>
    <dgm:cxn modelId="{AE4CF9A2-3F58-4713-B071-73CB3962A17D}" type="presOf" srcId="{392A63E6-87DA-493C-AC9A-1C5E7E955EA2}" destId="{F4B0324A-3B2B-4AB4-B965-2667B04E5D67}" srcOrd="0" destOrd="0" presId="urn:microsoft.com/office/officeart/2005/8/layout/chevron2"/>
    <dgm:cxn modelId="{F461E243-79F0-40B5-9BF9-BE471005F3FD}" srcId="{00B18BC9-558F-4C31-BEF7-EBFCB1128223}" destId="{DACAA4D9-04D9-4994-A1B0-08884A19408D}" srcOrd="0" destOrd="0" parTransId="{8781F690-AF7C-4823-B01A-1CA2AE2D58C3}" sibTransId="{8BEEF654-5DAA-4032-9CDA-1A0E24207726}"/>
    <dgm:cxn modelId="{58A11634-A6B0-4A47-92AD-BD8F346B64DB}" type="presOf" srcId="{5A16528E-1B09-45E9-821C-AB48F5699611}" destId="{F0C10779-F02A-4AA2-B64D-BEEC01BE70A3}" srcOrd="0" destOrd="0" presId="urn:microsoft.com/office/officeart/2005/8/layout/chevron2"/>
    <dgm:cxn modelId="{D9F19D3F-F0B2-4037-9E05-BB35B16BF4CA}" srcId="{392A63E6-87DA-493C-AC9A-1C5E7E955EA2}" destId="{00B18BC9-558F-4C31-BEF7-EBFCB1128223}" srcOrd="1" destOrd="0" parTransId="{08D8489C-A082-4C66-879B-DD30B7EA87EB}" sibTransId="{B1996C6B-5B03-44EF-A45D-913C08F8FCB6}"/>
    <dgm:cxn modelId="{6667F06D-94B8-402D-AFBA-D1735873D428}" type="presOf" srcId="{65FEE11F-9A82-43F2-9E9D-5C261DD54306}" destId="{386A1BE9-935D-4848-8E65-224F5C5E3C91}" srcOrd="0" destOrd="0" presId="urn:microsoft.com/office/officeart/2005/8/layout/chevron2"/>
    <dgm:cxn modelId="{32755EBC-738E-4D3C-B315-5C6AB1325268}" type="presOf" srcId="{00B18BC9-558F-4C31-BEF7-EBFCB1128223}" destId="{EEC02AF7-5075-4914-94E9-B2C8852BFE26}" srcOrd="0" destOrd="0" presId="urn:microsoft.com/office/officeart/2005/8/layout/chevron2"/>
    <dgm:cxn modelId="{1B0F12BB-2688-48BC-8571-A30B081135BF}" srcId="{392A63E6-87DA-493C-AC9A-1C5E7E955EA2}" destId="{65FEE11F-9A82-43F2-9E9D-5C261DD54306}" srcOrd="0" destOrd="0" parTransId="{6E11CDDA-CF24-471F-B02E-A09073AB3F12}" sibTransId="{B5DD8590-2C7D-4F6D-9875-E1AD93BA8A5E}"/>
    <dgm:cxn modelId="{2C29D485-9DFB-4B85-86FC-9154BE9AACA1}" type="presParOf" srcId="{F4B0324A-3B2B-4AB4-B965-2667B04E5D67}" destId="{E6A7A5E8-9C57-4F1D-A02F-4FEB4306DE04}" srcOrd="0" destOrd="0" presId="urn:microsoft.com/office/officeart/2005/8/layout/chevron2"/>
    <dgm:cxn modelId="{AF0CAB36-188A-460A-9318-CDE8955D9C1E}" type="presParOf" srcId="{E6A7A5E8-9C57-4F1D-A02F-4FEB4306DE04}" destId="{386A1BE9-935D-4848-8E65-224F5C5E3C91}" srcOrd="0" destOrd="0" presId="urn:microsoft.com/office/officeart/2005/8/layout/chevron2"/>
    <dgm:cxn modelId="{679315B9-8F8D-4858-92B0-C20D02813C63}" type="presParOf" srcId="{E6A7A5E8-9C57-4F1D-A02F-4FEB4306DE04}" destId="{F0C10779-F02A-4AA2-B64D-BEEC01BE70A3}" srcOrd="1" destOrd="0" presId="urn:microsoft.com/office/officeart/2005/8/layout/chevron2"/>
    <dgm:cxn modelId="{31AAA4EA-7AD4-4E1A-9665-50E15BDEDB27}" type="presParOf" srcId="{F4B0324A-3B2B-4AB4-B965-2667B04E5D67}" destId="{634CA8FD-21B2-4B07-BD73-473DC5E48390}" srcOrd="1" destOrd="0" presId="urn:microsoft.com/office/officeart/2005/8/layout/chevron2"/>
    <dgm:cxn modelId="{802422D5-6592-4F0F-B5B7-041777F67803}" type="presParOf" srcId="{F4B0324A-3B2B-4AB4-B965-2667B04E5D67}" destId="{2AB7F056-1E9A-4425-99EE-E64AF38FC9F7}" srcOrd="2" destOrd="0" presId="urn:microsoft.com/office/officeart/2005/8/layout/chevron2"/>
    <dgm:cxn modelId="{90A744B5-6326-4740-AE87-F50C130F4ACB}" type="presParOf" srcId="{2AB7F056-1E9A-4425-99EE-E64AF38FC9F7}" destId="{EEC02AF7-5075-4914-94E9-B2C8852BFE26}" srcOrd="0" destOrd="0" presId="urn:microsoft.com/office/officeart/2005/8/layout/chevron2"/>
    <dgm:cxn modelId="{8E2294EE-F2C8-4C75-AC9E-56D50505A089}" type="presParOf" srcId="{2AB7F056-1E9A-4425-99EE-E64AF38FC9F7}" destId="{3F2267CC-CAC8-489F-B8FE-8375A5E8B6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A34102-E0BF-4EB3-975D-EC2340CD37C5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E6EF605-570B-434A-822E-7E58A4E4C91E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 разделе 3 приложения 29 «Структура органа государственной власти субъекта Российской Федерации в области лесных отношений» численность работников лесопожарных формирований указывается с учетом сезонных работников на 1 июня года, предшествующего разработке плана</a:t>
          </a:r>
          <a:endParaRPr lang="ru-RU" dirty="0"/>
        </a:p>
      </dgm:t>
    </dgm:pt>
    <dgm:pt modelId="{E06E7470-07A5-4BAD-A5EC-6ED4341F293D}" type="parTrans" cxnId="{C96520A4-CBDE-428E-9279-8A8F149617BC}">
      <dgm:prSet/>
      <dgm:spPr/>
      <dgm:t>
        <a:bodyPr/>
        <a:lstStyle/>
        <a:p>
          <a:endParaRPr lang="ru-RU"/>
        </a:p>
      </dgm:t>
    </dgm:pt>
    <dgm:pt modelId="{023F47F5-4E03-4781-95C3-0A02C24A83A9}" type="sibTrans" cxnId="{C96520A4-CBDE-428E-9279-8A8F149617BC}">
      <dgm:prSet/>
      <dgm:spPr/>
      <dgm:t>
        <a:bodyPr/>
        <a:lstStyle/>
        <a:p>
          <a:endParaRPr lang="ru-RU"/>
        </a:p>
      </dgm:t>
    </dgm:pt>
    <dgm:pt modelId="{71ADE727-3A79-4BBA-9B5E-4349F5DA7AE9}">
      <dgm:prSet/>
      <dgm:spPr/>
      <dgm:t>
        <a:bodyPr/>
        <a:lstStyle/>
        <a:p>
          <a:pPr rtl="0"/>
          <a:endParaRPr lang="ru-RU"/>
        </a:p>
      </dgm:t>
    </dgm:pt>
    <dgm:pt modelId="{DCEAA38A-29EC-4B3B-99BD-8D492B19DCB3}" type="parTrans" cxnId="{64BB3F97-4E85-4E36-BBCB-250EE02CDA2F}">
      <dgm:prSet/>
      <dgm:spPr/>
      <dgm:t>
        <a:bodyPr/>
        <a:lstStyle/>
        <a:p>
          <a:endParaRPr lang="ru-RU"/>
        </a:p>
      </dgm:t>
    </dgm:pt>
    <dgm:pt modelId="{5940EC57-62A6-471E-9919-5301DA481C8A}" type="sibTrans" cxnId="{64BB3F97-4E85-4E36-BBCB-250EE02CDA2F}">
      <dgm:prSet/>
      <dgm:spPr/>
      <dgm:t>
        <a:bodyPr/>
        <a:lstStyle/>
        <a:p>
          <a:endParaRPr lang="ru-RU"/>
        </a:p>
      </dgm:t>
    </dgm:pt>
    <dgm:pt modelId="{E1701A67-5A64-459A-9409-3319B40052B3}" type="pres">
      <dgm:prSet presAssocID="{6CA34102-E0BF-4EB3-975D-EC2340CD37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79F0C-6EA2-436B-A404-85065248B9BB}" type="pres">
      <dgm:prSet presAssocID="{71ADE727-3A79-4BBA-9B5E-4349F5DA7AE9}" presName="composite" presStyleCnt="0"/>
      <dgm:spPr/>
    </dgm:pt>
    <dgm:pt modelId="{60B83E7F-B38F-406F-8A4F-34D539885B6E}" type="pres">
      <dgm:prSet presAssocID="{71ADE727-3A79-4BBA-9B5E-4349F5DA7AE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E9CDC-99FD-415F-AB20-45B012655EB4}" type="pres">
      <dgm:prSet presAssocID="{71ADE727-3A79-4BBA-9B5E-4349F5DA7AE9}" presName="descendantText" presStyleLbl="alignAcc1" presStyleIdx="0" presStyleCnt="1" custScaleY="207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B3F97-4E85-4E36-BBCB-250EE02CDA2F}" srcId="{6CA34102-E0BF-4EB3-975D-EC2340CD37C5}" destId="{71ADE727-3A79-4BBA-9B5E-4349F5DA7AE9}" srcOrd="0" destOrd="0" parTransId="{DCEAA38A-29EC-4B3B-99BD-8D492B19DCB3}" sibTransId="{5940EC57-62A6-471E-9919-5301DA481C8A}"/>
    <dgm:cxn modelId="{C96520A4-CBDE-428E-9279-8A8F149617BC}" srcId="{71ADE727-3A79-4BBA-9B5E-4349F5DA7AE9}" destId="{2E6EF605-570B-434A-822E-7E58A4E4C91E}" srcOrd="0" destOrd="0" parTransId="{E06E7470-07A5-4BAD-A5EC-6ED4341F293D}" sibTransId="{023F47F5-4E03-4781-95C3-0A02C24A83A9}"/>
    <dgm:cxn modelId="{10DF212F-A136-4185-943A-60195AAE0566}" type="presOf" srcId="{71ADE727-3A79-4BBA-9B5E-4349F5DA7AE9}" destId="{60B83E7F-B38F-406F-8A4F-34D539885B6E}" srcOrd="0" destOrd="0" presId="urn:microsoft.com/office/officeart/2005/8/layout/chevron2"/>
    <dgm:cxn modelId="{7C6EB500-74F4-4F87-91E4-382B6F892590}" type="presOf" srcId="{6CA34102-E0BF-4EB3-975D-EC2340CD37C5}" destId="{E1701A67-5A64-459A-9409-3319B40052B3}" srcOrd="0" destOrd="0" presId="urn:microsoft.com/office/officeart/2005/8/layout/chevron2"/>
    <dgm:cxn modelId="{F4886B8B-4E16-4414-96DD-84CEAFFA4BE2}" type="presOf" srcId="{2E6EF605-570B-434A-822E-7E58A4E4C91E}" destId="{8D3E9CDC-99FD-415F-AB20-45B012655EB4}" srcOrd="0" destOrd="0" presId="urn:microsoft.com/office/officeart/2005/8/layout/chevron2"/>
    <dgm:cxn modelId="{DD9E0DE6-0807-4B17-B33A-44153F6D5F53}" type="presParOf" srcId="{E1701A67-5A64-459A-9409-3319B40052B3}" destId="{56179F0C-6EA2-436B-A404-85065248B9BB}" srcOrd="0" destOrd="0" presId="urn:microsoft.com/office/officeart/2005/8/layout/chevron2"/>
    <dgm:cxn modelId="{34A6A39F-C70D-45E2-81F5-744EB6FC8DA0}" type="presParOf" srcId="{56179F0C-6EA2-436B-A404-85065248B9BB}" destId="{60B83E7F-B38F-406F-8A4F-34D539885B6E}" srcOrd="0" destOrd="0" presId="urn:microsoft.com/office/officeart/2005/8/layout/chevron2"/>
    <dgm:cxn modelId="{18A48665-E4D0-446F-85B6-1BBE6F4CFFCD}" type="presParOf" srcId="{56179F0C-6EA2-436B-A404-85065248B9BB}" destId="{8D3E9CDC-99FD-415F-AB20-45B012655E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34102-E0BF-4EB3-975D-EC2340CD37C5}" type="doc">
      <dgm:prSet loTypeId="urn:microsoft.com/office/officeart/2005/8/layout/chevron2" loCatId="process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E6EF605-570B-434A-822E-7E58A4E4C91E}">
      <dgm:prSet/>
      <dgm:spPr/>
      <dgm:t>
        <a:bodyPr/>
        <a:lstStyle/>
        <a:p>
          <a:pPr rtl="0"/>
          <a:r>
            <a:rPr lang="ru-RU" dirty="0" smtClean="0"/>
            <a:t>дается анализ выполнения (невыполнения) основных мероприятий по охране лесов от пожаров в соответствии с приложением 9 данного плана</a:t>
          </a:r>
          <a:r>
            <a:rPr lang="ru-RU" b="1" dirty="0" smtClean="0"/>
            <a:t>.</a:t>
          </a:r>
          <a:r>
            <a:rPr lang="ru-RU" dirty="0" smtClean="0"/>
            <a:t> </a:t>
          </a:r>
          <a:r>
            <a:rPr lang="ru-RU" b="1" dirty="0" smtClean="0"/>
            <a:t>В данное приложение включаются мероприятия, выполняемые в соответствии с ведомственным перечнем (бюджетными проектировками)</a:t>
          </a:r>
          <a:r>
            <a:rPr lang="ru-RU" dirty="0" smtClean="0"/>
            <a:t>. Показатели представляются в целом по субъекту без разбивки по лесничествам.</a:t>
          </a:r>
          <a:r>
            <a:rPr lang="ru-RU" b="1" dirty="0" smtClean="0"/>
            <a:t> </a:t>
          </a:r>
          <a:r>
            <a:rPr lang="ru-RU" dirty="0" smtClean="0"/>
            <a:t>Оцениваются мероприятия как за период действия предыдущего лесного плана субъекта РФ, </a:t>
          </a:r>
          <a:r>
            <a:rPr lang="ru-RU" i="1" dirty="0" smtClean="0"/>
            <a:t>так и показатели на планируемый период (увеличение/уменьшение объемов, обоснование)</a:t>
          </a:r>
          <a:r>
            <a:rPr lang="ru-RU" dirty="0" smtClean="0"/>
            <a:t>. </a:t>
          </a:r>
          <a:endParaRPr lang="ru-RU" dirty="0"/>
        </a:p>
      </dgm:t>
    </dgm:pt>
    <dgm:pt modelId="{E06E7470-07A5-4BAD-A5EC-6ED4341F293D}" type="parTrans" cxnId="{C96520A4-CBDE-428E-9279-8A8F149617BC}">
      <dgm:prSet/>
      <dgm:spPr/>
      <dgm:t>
        <a:bodyPr/>
        <a:lstStyle/>
        <a:p>
          <a:endParaRPr lang="ru-RU"/>
        </a:p>
      </dgm:t>
    </dgm:pt>
    <dgm:pt modelId="{023F47F5-4E03-4781-95C3-0A02C24A83A9}" type="sibTrans" cxnId="{C96520A4-CBDE-428E-9279-8A8F149617BC}">
      <dgm:prSet/>
      <dgm:spPr/>
      <dgm:t>
        <a:bodyPr/>
        <a:lstStyle/>
        <a:p>
          <a:endParaRPr lang="ru-RU"/>
        </a:p>
      </dgm:t>
    </dgm:pt>
    <dgm:pt modelId="{71ADE727-3A79-4BBA-9B5E-4349F5DA7AE9}">
      <dgm:prSet/>
      <dgm:spPr/>
      <dgm:t>
        <a:bodyPr/>
        <a:lstStyle/>
        <a:p>
          <a:pPr rtl="0"/>
          <a:endParaRPr lang="ru-RU"/>
        </a:p>
      </dgm:t>
    </dgm:pt>
    <dgm:pt modelId="{DCEAA38A-29EC-4B3B-99BD-8D492B19DCB3}" type="parTrans" cxnId="{64BB3F97-4E85-4E36-BBCB-250EE02CDA2F}">
      <dgm:prSet/>
      <dgm:spPr/>
      <dgm:t>
        <a:bodyPr/>
        <a:lstStyle/>
        <a:p>
          <a:endParaRPr lang="ru-RU"/>
        </a:p>
      </dgm:t>
    </dgm:pt>
    <dgm:pt modelId="{5940EC57-62A6-471E-9919-5301DA481C8A}" type="sibTrans" cxnId="{64BB3F97-4E85-4E36-BBCB-250EE02CDA2F}">
      <dgm:prSet/>
      <dgm:spPr/>
      <dgm:t>
        <a:bodyPr/>
        <a:lstStyle/>
        <a:p>
          <a:endParaRPr lang="ru-RU"/>
        </a:p>
      </dgm:t>
    </dgm:pt>
    <dgm:pt modelId="{E1701A67-5A64-459A-9409-3319B40052B3}" type="pres">
      <dgm:prSet presAssocID="{6CA34102-E0BF-4EB3-975D-EC2340CD37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79F0C-6EA2-436B-A404-85065248B9BB}" type="pres">
      <dgm:prSet presAssocID="{71ADE727-3A79-4BBA-9B5E-4349F5DA7AE9}" presName="composite" presStyleCnt="0"/>
      <dgm:spPr/>
    </dgm:pt>
    <dgm:pt modelId="{60B83E7F-B38F-406F-8A4F-34D539885B6E}" type="pres">
      <dgm:prSet presAssocID="{71ADE727-3A79-4BBA-9B5E-4349F5DA7AE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E9CDC-99FD-415F-AB20-45B012655EB4}" type="pres">
      <dgm:prSet presAssocID="{71ADE727-3A79-4BBA-9B5E-4349F5DA7AE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B3F97-4E85-4E36-BBCB-250EE02CDA2F}" srcId="{6CA34102-E0BF-4EB3-975D-EC2340CD37C5}" destId="{71ADE727-3A79-4BBA-9B5E-4349F5DA7AE9}" srcOrd="0" destOrd="0" parTransId="{DCEAA38A-29EC-4B3B-99BD-8D492B19DCB3}" sibTransId="{5940EC57-62A6-471E-9919-5301DA481C8A}"/>
    <dgm:cxn modelId="{C96520A4-CBDE-428E-9279-8A8F149617BC}" srcId="{71ADE727-3A79-4BBA-9B5E-4349F5DA7AE9}" destId="{2E6EF605-570B-434A-822E-7E58A4E4C91E}" srcOrd="0" destOrd="0" parTransId="{E06E7470-07A5-4BAD-A5EC-6ED4341F293D}" sibTransId="{023F47F5-4E03-4781-95C3-0A02C24A83A9}"/>
    <dgm:cxn modelId="{01BC0E9D-A32F-4B3F-A479-6692F2122A18}" type="presOf" srcId="{2E6EF605-570B-434A-822E-7E58A4E4C91E}" destId="{8D3E9CDC-99FD-415F-AB20-45B012655EB4}" srcOrd="0" destOrd="0" presId="urn:microsoft.com/office/officeart/2005/8/layout/chevron2"/>
    <dgm:cxn modelId="{71A7FB63-8F32-4EE0-864C-72E06F9019D1}" type="presOf" srcId="{71ADE727-3A79-4BBA-9B5E-4349F5DA7AE9}" destId="{60B83E7F-B38F-406F-8A4F-34D539885B6E}" srcOrd="0" destOrd="0" presId="urn:microsoft.com/office/officeart/2005/8/layout/chevron2"/>
    <dgm:cxn modelId="{C35D63F4-D798-4962-BF80-6428C27ED7EA}" type="presOf" srcId="{6CA34102-E0BF-4EB3-975D-EC2340CD37C5}" destId="{E1701A67-5A64-459A-9409-3319B40052B3}" srcOrd="0" destOrd="0" presId="urn:microsoft.com/office/officeart/2005/8/layout/chevron2"/>
    <dgm:cxn modelId="{5353DAE7-DBC7-4D29-B344-366290381AD0}" type="presParOf" srcId="{E1701A67-5A64-459A-9409-3319B40052B3}" destId="{56179F0C-6EA2-436B-A404-85065248B9BB}" srcOrd="0" destOrd="0" presId="urn:microsoft.com/office/officeart/2005/8/layout/chevron2"/>
    <dgm:cxn modelId="{7EF0A014-A375-4BC5-9DB6-7ABFAF84B08E}" type="presParOf" srcId="{56179F0C-6EA2-436B-A404-85065248B9BB}" destId="{60B83E7F-B38F-406F-8A4F-34D539885B6E}" srcOrd="0" destOrd="0" presId="urn:microsoft.com/office/officeart/2005/8/layout/chevron2"/>
    <dgm:cxn modelId="{7420C390-4812-4515-9E6D-220BEDE92406}" type="presParOf" srcId="{56179F0C-6EA2-436B-A404-85065248B9BB}" destId="{8D3E9CDC-99FD-415F-AB20-45B012655E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A34102-E0BF-4EB3-975D-EC2340CD37C5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E6EF605-570B-434A-822E-7E58A4E4C91E}">
      <dgm:prSet/>
      <dgm:spPr/>
      <dgm:t>
        <a:bodyPr/>
        <a:lstStyle/>
        <a:p>
          <a:pPr rtl="0"/>
          <a:r>
            <a:rPr lang="ru-RU" dirty="0" smtClean="0"/>
            <a:t>Перечень мероприятий на планируемый период по годам указывается в приложении 24. В данном приложении предусматривается внесение классов пожарной опасности, но отсутствуют соответствующие ячейки. В связи с этим предлагаем указывать по каждой категории земель средний класс природной пожарной опасности (КППО)</a:t>
          </a:r>
          <a:endParaRPr lang="ru-RU" dirty="0"/>
        </a:p>
      </dgm:t>
    </dgm:pt>
    <dgm:pt modelId="{E06E7470-07A5-4BAD-A5EC-6ED4341F293D}" type="parTrans" cxnId="{C96520A4-CBDE-428E-9279-8A8F149617BC}">
      <dgm:prSet/>
      <dgm:spPr/>
      <dgm:t>
        <a:bodyPr/>
        <a:lstStyle/>
        <a:p>
          <a:endParaRPr lang="ru-RU"/>
        </a:p>
      </dgm:t>
    </dgm:pt>
    <dgm:pt modelId="{023F47F5-4E03-4781-95C3-0A02C24A83A9}" type="sibTrans" cxnId="{C96520A4-CBDE-428E-9279-8A8F149617BC}">
      <dgm:prSet/>
      <dgm:spPr/>
      <dgm:t>
        <a:bodyPr/>
        <a:lstStyle/>
        <a:p>
          <a:endParaRPr lang="ru-RU"/>
        </a:p>
      </dgm:t>
    </dgm:pt>
    <dgm:pt modelId="{71ADE727-3A79-4BBA-9B5E-4349F5DA7AE9}">
      <dgm:prSet/>
      <dgm:spPr/>
      <dgm:t>
        <a:bodyPr/>
        <a:lstStyle/>
        <a:p>
          <a:pPr rtl="0"/>
          <a:endParaRPr lang="ru-RU"/>
        </a:p>
      </dgm:t>
    </dgm:pt>
    <dgm:pt modelId="{DCEAA38A-29EC-4B3B-99BD-8D492B19DCB3}" type="parTrans" cxnId="{64BB3F97-4E85-4E36-BBCB-250EE02CDA2F}">
      <dgm:prSet/>
      <dgm:spPr/>
      <dgm:t>
        <a:bodyPr/>
        <a:lstStyle/>
        <a:p>
          <a:endParaRPr lang="ru-RU"/>
        </a:p>
      </dgm:t>
    </dgm:pt>
    <dgm:pt modelId="{5940EC57-62A6-471E-9919-5301DA481C8A}" type="sibTrans" cxnId="{64BB3F97-4E85-4E36-BBCB-250EE02CDA2F}">
      <dgm:prSet/>
      <dgm:spPr/>
      <dgm:t>
        <a:bodyPr/>
        <a:lstStyle/>
        <a:p>
          <a:endParaRPr lang="ru-RU"/>
        </a:p>
      </dgm:t>
    </dgm:pt>
    <dgm:pt modelId="{E1701A67-5A64-459A-9409-3319B40052B3}" type="pres">
      <dgm:prSet presAssocID="{6CA34102-E0BF-4EB3-975D-EC2340CD37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79F0C-6EA2-436B-A404-85065248B9BB}" type="pres">
      <dgm:prSet presAssocID="{71ADE727-3A79-4BBA-9B5E-4349F5DA7AE9}" presName="composite" presStyleCnt="0"/>
      <dgm:spPr/>
    </dgm:pt>
    <dgm:pt modelId="{60B83E7F-B38F-406F-8A4F-34D539885B6E}" type="pres">
      <dgm:prSet presAssocID="{71ADE727-3A79-4BBA-9B5E-4349F5DA7AE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E9CDC-99FD-415F-AB20-45B012655EB4}" type="pres">
      <dgm:prSet presAssocID="{71ADE727-3A79-4BBA-9B5E-4349F5DA7AE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EC02A-4B98-4809-A10A-D7BCDC3B715A}" type="presOf" srcId="{6CA34102-E0BF-4EB3-975D-EC2340CD37C5}" destId="{E1701A67-5A64-459A-9409-3319B40052B3}" srcOrd="0" destOrd="0" presId="urn:microsoft.com/office/officeart/2005/8/layout/chevron2"/>
    <dgm:cxn modelId="{64BB3F97-4E85-4E36-BBCB-250EE02CDA2F}" srcId="{6CA34102-E0BF-4EB3-975D-EC2340CD37C5}" destId="{71ADE727-3A79-4BBA-9B5E-4349F5DA7AE9}" srcOrd="0" destOrd="0" parTransId="{DCEAA38A-29EC-4B3B-99BD-8D492B19DCB3}" sibTransId="{5940EC57-62A6-471E-9919-5301DA481C8A}"/>
    <dgm:cxn modelId="{C96520A4-CBDE-428E-9279-8A8F149617BC}" srcId="{71ADE727-3A79-4BBA-9B5E-4349F5DA7AE9}" destId="{2E6EF605-570B-434A-822E-7E58A4E4C91E}" srcOrd="0" destOrd="0" parTransId="{E06E7470-07A5-4BAD-A5EC-6ED4341F293D}" sibTransId="{023F47F5-4E03-4781-95C3-0A02C24A83A9}"/>
    <dgm:cxn modelId="{9512124C-E5E3-44F8-87F9-72637520D94A}" type="presOf" srcId="{2E6EF605-570B-434A-822E-7E58A4E4C91E}" destId="{8D3E9CDC-99FD-415F-AB20-45B012655EB4}" srcOrd="0" destOrd="0" presId="urn:microsoft.com/office/officeart/2005/8/layout/chevron2"/>
    <dgm:cxn modelId="{B090E042-71C3-473F-BAB4-A8E9D12F8CDD}" type="presOf" srcId="{71ADE727-3A79-4BBA-9B5E-4349F5DA7AE9}" destId="{60B83E7F-B38F-406F-8A4F-34D539885B6E}" srcOrd="0" destOrd="0" presId="urn:microsoft.com/office/officeart/2005/8/layout/chevron2"/>
    <dgm:cxn modelId="{0C209FDF-C459-47B9-8870-A1DE32B9D0C3}" type="presParOf" srcId="{E1701A67-5A64-459A-9409-3319B40052B3}" destId="{56179F0C-6EA2-436B-A404-85065248B9BB}" srcOrd="0" destOrd="0" presId="urn:microsoft.com/office/officeart/2005/8/layout/chevron2"/>
    <dgm:cxn modelId="{287FE6D7-2751-4271-8459-A7CF2E913D39}" type="presParOf" srcId="{56179F0C-6EA2-436B-A404-85065248B9BB}" destId="{60B83E7F-B38F-406F-8A4F-34D539885B6E}" srcOrd="0" destOrd="0" presId="urn:microsoft.com/office/officeart/2005/8/layout/chevron2"/>
    <dgm:cxn modelId="{FE5694C3-09C3-491C-B41D-14E58A9FF0B3}" type="presParOf" srcId="{56179F0C-6EA2-436B-A404-85065248B9BB}" destId="{8D3E9CDC-99FD-415F-AB20-45B012655E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A34102-E0BF-4EB3-975D-EC2340CD37C5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E6EF605-570B-434A-822E-7E58A4E4C91E}">
      <dgm:prSet custT="1"/>
      <dgm:spPr/>
      <dgm:t>
        <a:bodyPr/>
        <a:lstStyle/>
        <a:p>
          <a:pPr rtl="0"/>
          <a:r>
            <a:rPr lang="ru-RU" sz="1050" dirty="0" smtClean="0"/>
            <a:t>дается оценка обеспеченности техническими средствами пожаротушения, оборудованием и материалами лесопожарных формирований, % их износа. Также дается общий анализ оснащенности  средствами пожаротушения лиц, которые могут быть привлечены для тушения лесных пожаров  ( приказ Минприроды РФ от 28 марта 2014 № 161 «Об утверждении видов средств предупреждения и тушения лесных пожаров, нормативов обеспеченности данными средствами лиц, использующих леса, норм наличия средств предупреждения и тушения лесных пожаров при использовании лесов)</a:t>
          </a:r>
          <a:endParaRPr lang="ru-RU" sz="1050" dirty="0"/>
        </a:p>
      </dgm:t>
    </dgm:pt>
    <dgm:pt modelId="{E06E7470-07A5-4BAD-A5EC-6ED4341F293D}" type="parTrans" cxnId="{C96520A4-CBDE-428E-9279-8A8F149617BC}">
      <dgm:prSet/>
      <dgm:spPr/>
      <dgm:t>
        <a:bodyPr/>
        <a:lstStyle/>
        <a:p>
          <a:endParaRPr lang="ru-RU" sz="2400"/>
        </a:p>
      </dgm:t>
    </dgm:pt>
    <dgm:pt modelId="{023F47F5-4E03-4781-95C3-0A02C24A83A9}" type="sibTrans" cxnId="{C96520A4-CBDE-428E-9279-8A8F149617BC}">
      <dgm:prSet/>
      <dgm:spPr/>
      <dgm:t>
        <a:bodyPr/>
        <a:lstStyle/>
        <a:p>
          <a:endParaRPr lang="ru-RU" sz="2400"/>
        </a:p>
      </dgm:t>
    </dgm:pt>
    <dgm:pt modelId="{71ADE727-3A79-4BBA-9B5E-4349F5DA7AE9}">
      <dgm:prSet custT="1"/>
      <dgm:spPr/>
      <dgm:t>
        <a:bodyPr/>
        <a:lstStyle/>
        <a:p>
          <a:pPr rtl="0"/>
          <a:endParaRPr lang="ru-RU" sz="3200"/>
        </a:p>
      </dgm:t>
    </dgm:pt>
    <dgm:pt modelId="{DCEAA38A-29EC-4B3B-99BD-8D492B19DCB3}" type="parTrans" cxnId="{64BB3F97-4E85-4E36-BBCB-250EE02CDA2F}">
      <dgm:prSet/>
      <dgm:spPr/>
      <dgm:t>
        <a:bodyPr/>
        <a:lstStyle/>
        <a:p>
          <a:endParaRPr lang="ru-RU" sz="2400"/>
        </a:p>
      </dgm:t>
    </dgm:pt>
    <dgm:pt modelId="{5940EC57-62A6-471E-9919-5301DA481C8A}" type="sibTrans" cxnId="{64BB3F97-4E85-4E36-BBCB-250EE02CDA2F}">
      <dgm:prSet/>
      <dgm:spPr/>
      <dgm:t>
        <a:bodyPr/>
        <a:lstStyle/>
        <a:p>
          <a:endParaRPr lang="ru-RU" sz="2400"/>
        </a:p>
      </dgm:t>
    </dgm:pt>
    <dgm:pt modelId="{50FD70F3-85F1-4DD2-BC40-87D1CE6BB06B}">
      <dgm:prSet custT="1"/>
      <dgm:spPr/>
      <dgm:t>
        <a:bodyPr/>
        <a:lstStyle/>
        <a:p>
          <a:r>
            <a:rPr lang="ru-RU" sz="1050" dirty="0" smtClean="0"/>
            <a:t>средний уровень фактической заполняемости штата работников лесопожарных формирований, среднемноголетняя численность работников лесопожарных формирований, анализ их возрастного и образовательного уровня</a:t>
          </a:r>
          <a:endParaRPr lang="ru-RU" sz="1050" dirty="0"/>
        </a:p>
      </dgm:t>
    </dgm:pt>
    <dgm:pt modelId="{803B5D46-490A-45C0-924C-7B678F2CF20E}" type="parTrans" cxnId="{EFD73C44-636D-458C-B11F-FE6EA4600311}">
      <dgm:prSet/>
      <dgm:spPr/>
      <dgm:t>
        <a:bodyPr/>
        <a:lstStyle/>
        <a:p>
          <a:endParaRPr lang="ru-RU" sz="2400"/>
        </a:p>
      </dgm:t>
    </dgm:pt>
    <dgm:pt modelId="{AA17FD70-246F-41A7-9ACD-BE532E78472F}" type="sibTrans" cxnId="{EFD73C44-636D-458C-B11F-FE6EA4600311}">
      <dgm:prSet/>
      <dgm:spPr/>
      <dgm:t>
        <a:bodyPr/>
        <a:lstStyle/>
        <a:p>
          <a:endParaRPr lang="ru-RU" sz="2400"/>
        </a:p>
      </dgm:t>
    </dgm:pt>
    <dgm:pt modelId="{030B3DE7-0CA8-46E3-86F0-3425A2E6770E}">
      <dgm:prSet custT="1"/>
      <dgm:spPr/>
      <dgm:t>
        <a:bodyPr/>
        <a:lstStyle/>
        <a:p>
          <a:endParaRPr lang="ru-RU" sz="3200" dirty="0"/>
        </a:p>
      </dgm:t>
    </dgm:pt>
    <dgm:pt modelId="{DDAF4F60-7432-4E26-9B8C-DBE008CD6661}" type="parTrans" cxnId="{622189C2-8E2E-4883-9E56-0AECCCAF25DC}">
      <dgm:prSet/>
      <dgm:spPr/>
      <dgm:t>
        <a:bodyPr/>
        <a:lstStyle/>
        <a:p>
          <a:endParaRPr lang="ru-RU" sz="2400"/>
        </a:p>
      </dgm:t>
    </dgm:pt>
    <dgm:pt modelId="{8CD1ECC5-7D6E-4B6E-BEB4-0C7D23B5B8D6}" type="sibTrans" cxnId="{622189C2-8E2E-4883-9E56-0AECCCAF25DC}">
      <dgm:prSet/>
      <dgm:spPr/>
      <dgm:t>
        <a:bodyPr/>
        <a:lstStyle/>
        <a:p>
          <a:endParaRPr lang="ru-RU" sz="2400"/>
        </a:p>
      </dgm:t>
    </dgm:pt>
    <dgm:pt modelId="{E1701A67-5A64-459A-9409-3319B40052B3}" type="pres">
      <dgm:prSet presAssocID="{6CA34102-E0BF-4EB3-975D-EC2340CD37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79F0C-6EA2-436B-A404-85065248B9BB}" type="pres">
      <dgm:prSet presAssocID="{71ADE727-3A79-4BBA-9B5E-4349F5DA7AE9}" presName="composite" presStyleCnt="0"/>
      <dgm:spPr/>
    </dgm:pt>
    <dgm:pt modelId="{60B83E7F-B38F-406F-8A4F-34D539885B6E}" type="pres">
      <dgm:prSet presAssocID="{71ADE727-3A79-4BBA-9B5E-4349F5DA7AE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E9CDC-99FD-415F-AB20-45B012655EB4}" type="pres">
      <dgm:prSet presAssocID="{71ADE727-3A79-4BBA-9B5E-4349F5DA7AE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6B24A-357F-40F5-954F-0C9D34004760}" type="pres">
      <dgm:prSet presAssocID="{5940EC57-62A6-471E-9919-5301DA481C8A}" presName="sp" presStyleCnt="0"/>
      <dgm:spPr/>
    </dgm:pt>
    <dgm:pt modelId="{6EFE3C87-E03D-4769-A2FA-2C76CD0156DE}" type="pres">
      <dgm:prSet presAssocID="{030B3DE7-0CA8-46E3-86F0-3425A2E6770E}" presName="composite" presStyleCnt="0"/>
      <dgm:spPr/>
    </dgm:pt>
    <dgm:pt modelId="{EC6B6CB2-1B65-42E1-9BF2-ED567A7B82F9}" type="pres">
      <dgm:prSet presAssocID="{030B3DE7-0CA8-46E3-86F0-3425A2E6770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98133-6F00-476F-88BC-644F6080248D}" type="pres">
      <dgm:prSet presAssocID="{030B3DE7-0CA8-46E3-86F0-3425A2E6770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2E1FDE-A425-4068-B34E-0E700E489493}" type="presOf" srcId="{2E6EF605-570B-434A-822E-7E58A4E4C91E}" destId="{8D3E9CDC-99FD-415F-AB20-45B012655EB4}" srcOrd="0" destOrd="0" presId="urn:microsoft.com/office/officeart/2005/8/layout/chevron2"/>
    <dgm:cxn modelId="{5ED47EA3-DFA9-4BA4-B5B6-0374D1914ED1}" type="presOf" srcId="{6CA34102-E0BF-4EB3-975D-EC2340CD37C5}" destId="{E1701A67-5A64-459A-9409-3319B40052B3}" srcOrd="0" destOrd="0" presId="urn:microsoft.com/office/officeart/2005/8/layout/chevron2"/>
    <dgm:cxn modelId="{B3A34440-104D-468B-929C-753AD41669C5}" type="presOf" srcId="{50FD70F3-85F1-4DD2-BC40-87D1CE6BB06B}" destId="{76898133-6F00-476F-88BC-644F6080248D}" srcOrd="0" destOrd="0" presId="urn:microsoft.com/office/officeart/2005/8/layout/chevron2"/>
    <dgm:cxn modelId="{EFD73C44-636D-458C-B11F-FE6EA4600311}" srcId="{030B3DE7-0CA8-46E3-86F0-3425A2E6770E}" destId="{50FD70F3-85F1-4DD2-BC40-87D1CE6BB06B}" srcOrd="0" destOrd="0" parTransId="{803B5D46-490A-45C0-924C-7B678F2CF20E}" sibTransId="{AA17FD70-246F-41A7-9ACD-BE532E78472F}"/>
    <dgm:cxn modelId="{C96520A4-CBDE-428E-9279-8A8F149617BC}" srcId="{71ADE727-3A79-4BBA-9B5E-4349F5DA7AE9}" destId="{2E6EF605-570B-434A-822E-7E58A4E4C91E}" srcOrd="0" destOrd="0" parTransId="{E06E7470-07A5-4BAD-A5EC-6ED4341F293D}" sibTransId="{023F47F5-4E03-4781-95C3-0A02C24A83A9}"/>
    <dgm:cxn modelId="{64BB3F97-4E85-4E36-BBCB-250EE02CDA2F}" srcId="{6CA34102-E0BF-4EB3-975D-EC2340CD37C5}" destId="{71ADE727-3A79-4BBA-9B5E-4349F5DA7AE9}" srcOrd="0" destOrd="0" parTransId="{DCEAA38A-29EC-4B3B-99BD-8D492B19DCB3}" sibTransId="{5940EC57-62A6-471E-9919-5301DA481C8A}"/>
    <dgm:cxn modelId="{19D4BE5E-7ACA-4BB3-9A3E-6AF4FD2F95B4}" type="presOf" srcId="{030B3DE7-0CA8-46E3-86F0-3425A2E6770E}" destId="{EC6B6CB2-1B65-42E1-9BF2-ED567A7B82F9}" srcOrd="0" destOrd="0" presId="urn:microsoft.com/office/officeart/2005/8/layout/chevron2"/>
    <dgm:cxn modelId="{4FD56FF9-1056-48F5-9A1E-33DB04927A83}" type="presOf" srcId="{71ADE727-3A79-4BBA-9B5E-4349F5DA7AE9}" destId="{60B83E7F-B38F-406F-8A4F-34D539885B6E}" srcOrd="0" destOrd="0" presId="urn:microsoft.com/office/officeart/2005/8/layout/chevron2"/>
    <dgm:cxn modelId="{622189C2-8E2E-4883-9E56-0AECCCAF25DC}" srcId="{6CA34102-E0BF-4EB3-975D-EC2340CD37C5}" destId="{030B3DE7-0CA8-46E3-86F0-3425A2E6770E}" srcOrd="1" destOrd="0" parTransId="{DDAF4F60-7432-4E26-9B8C-DBE008CD6661}" sibTransId="{8CD1ECC5-7D6E-4B6E-BEB4-0C7D23B5B8D6}"/>
    <dgm:cxn modelId="{C02DCED6-D371-48D9-819A-A4759DE006D7}" type="presParOf" srcId="{E1701A67-5A64-459A-9409-3319B40052B3}" destId="{56179F0C-6EA2-436B-A404-85065248B9BB}" srcOrd="0" destOrd="0" presId="urn:microsoft.com/office/officeart/2005/8/layout/chevron2"/>
    <dgm:cxn modelId="{92FB04B3-16BA-427B-A8AF-27254F38FBE4}" type="presParOf" srcId="{56179F0C-6EA2-436B-A404-85065248B9BB}" destId="{60B83E7F-B38F-406F-8A4F-34D539885B6E}" srcOrd="0" destOrd="0" presId="urn:microsoft.com/office/officeart/2005/8/layout/chevron2"/>
    <dgm:cxn modelId="{182F0829-D971-4F51-A75A-E60388AEBEED}" type="presParOf" srcId="{56179F0C-6EA2-436B-A404-85065248B9BB}" destId="{8D3E9CDC-99FD-415F-AB20-45B012655EB4}" srcOrd="1" destOrd="0" presId="urn:microsoft.com/office/officeart/2005/8/layout/chevron2"/>
    <dgm:cxn modelId="{A31A6838-6151-439F-AED4-933D7847B57A}" type="presParOf" srcId="{E1701A67-5A64-459A-9409-3319B40052B3}" destId="{77B6B24A-357F-40F5-954F-0C9D34004760}" srcOrd="1" destOrd="0" presId="urn:microsoft.com/office/officeart/2005/8/layout/chevron2"/>
    <dgm:cxn modelId="{DE843157-D5D3-494D-8DA7-C13AF38D226F}" type="presParOf" srcId="{E1701A67-5A64-459A-9409-3319B40052B3}" destId="{6EFE3C87-E03D-4769-A2FA-2C76CD0156DE}" srcOrd="2" destOrd="0" presId="urn:microsoft.com/office/officeart/2005/8/layout/chevron2"/>
    <dgm:cxn modelId="{FDD4381E-8F2B-4B2F-8EDB-D5DDC329EBDF}" type="presParOf" srcId="{6EFE3C87-E03D-4769-A2FA-2C76CD0156DE}" destId="{EC6B6CB2-1B65-42E1-9BF2-ED567A7B82F9}" srcOrd="0" destOrd="0" presId="urn:microsoft.com/office/officeart/2005/8/layout/chevron2"/>
    <dgm:cxn modelId="{1DD1C68A-BAD9-4327-925D-A041D85AE15F}" type="presParOf" srcId="{6EFE3C87-E03D-4769-A2FA-2C76CD0156DE}" destId="{76898133-6F00-476F-88BC-644F608024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A34102-E0BF-4EB3-975D-EC2340CD37C5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E6EF605-570B-434A-822E-7E58A4E4C91E}">
      <dgm:prSet/>
      <dgm:spPr/>
      <dgm:t>
        <a:bodyPr/>
        <a:lstStyle/>
        <a:p>
          <a:pPr rtl="0"/>
          <a:r>
            <a:rPr lang="ru-RU" dirty="0" smtClean="0"/>
            <a:t>о разделении территории земель лесного фонда в соответствии с лесопожарным зонированием (площадь по зонам, %);</a:t>
          </a:r>
          <a:endParaRPr lang="ru-RU" dirty="0"/>
        </a:p>
      </dgm:t>
    </dgm:pt>
    <dgm:pt modelId="{E06E7470-07A5-4BAD-A5EC-6ED4341F293D}" type="parTrans" cxnId="{C96520A4-CBDE-428E-9279-8A8F149617BC}">
      <dgm:prSet/>
      <dgm:spPr/>
      <dgm:t>
        <a:bodyPr/>
        <a:lstStyle/>
        <a:p>
          <a:endParaRPr lang="ru-RU"/>
        </a:p>
      </dgm:t>
    </dgm:pt>
    <dgm:pt modelId="{023F47F5-4E03-4781-95C3-0A02C24A83A9}" type="sibTrans" cxnId="{C96520A4-CBDE-428E-9279-8A8F149617BC}">
      <dgm:prSet/>
      <dgm:spPr/>
      <dgm:t>
        <a:bodyPr/>
        <a:lstStyle/>
        <a:p>
          <a:endParaRPr lang="ru-RU"/>
        </a:p>
      </dgm:t>
    </dgm:pt>
    <dgm:pt modelId="{71ADE727-3A79-4BBA-9B5E-4349F5DA7AE9}">
      <dgm:prSet/>
      <dgm:spPr/>
      <dgm:t>
        <a:bodyPr/>
        <a:lstStyle/>
        <a:p>
          <a:pPr rtl="0"/>
          <a:endParaRPr lang="ru-RU"/>
        </a:p>
      </dgm:t>
    </dgm:pt>
    <dgm:pt modelId="{DCEAA38A-29EC-4B3B-99BD-8D492B19DCB3}" type="parTrans" cxnId="{64BB3F97-4E85-4E36-BBCB-250EE02CDA2F}">
      <dgm:prSet/>
      <dgm:spPr/>
      <dgm:t>
        <a:bodyPr/>
        <a:lstStyle/>
        <a:p>
          <a:endParaRPr lang="ru-RU"/>
        </a:p>
      </dgm:t>
    </dgm:pt>
    <dgm:pt modelId="{5940EC57-62A6-471E-9919-5301DA481C8A}" type="sibTrans" cxnId="{64BB3F97-4E85-4E36-BBCB-250EE02CDA2F}">
      <dgm:prSet/>
      <dgm:spPr/>
      <dgm:t>
        <a:bodyPr/>
        <a:lstStyle/>
        <a:p>
          <a:endParaRPr lang="ru-RU"/>
        </a:p>
      </dgm:t>
    </dgm:pt>
    <dgm:pt modelId="{0A98B7BB-4FFB-4037-8735-5ED6F7F389F1}">
      <dgm:prSet/>
      <dgm:spPr/>
      <dgm:t>
        <a:bodyPr/>
        <a:lstStyle/>
        <a:p>
          <a:r>
            <a:rPr lang="ru-RU" dirty="0" smtClean="0"/>
            <a:t>об организации системы лесопожарного мониторинга в соответствии с лесопожарным зонированием;</a:t>
          </a:r>
          <a:endParaRPr lang="ru-RU" dirty="0"/>
        </a:p>
      </dgm:t>
    </dgm:pt>
    <dgm:pt modelId="{4665F9EA-1EFF-4269-A3F7-EED309EDF68D}" type="parTrans" cxnId="{10D9E35D-FB40-42F2-AA8B-F43A7699E0AD}">
      <dgm:prSet/>
      <dgm:spPr/>
      <dgm:t>
        <a:bodyPr/>
        <a:lstStyle/>
        <a:p>
          <a:endParaRPr lang="ru-RU"/>
        </a:p>
      </dgm:t>
    </dgm:pt>
    <dgm:pt modelId="{05654953-BDFD-4E65-B092-BD89FE45C841}" type="sibTrans" cxnId="{10D9E35D-FB40-42F2-AA8B-F43A7699E0AD}">
      <dgm:prSet/>
      <dgm:spPr/>
      <dgm:t>
        <a:bodyPr/>
        <a:lstStyle/>
        <a:p>
          <a:endParaRPr lang="ru-RU"/>
        </a:p>
      </dgm:t>
    </dgm:pt>
    <dgm:pt modelId="{C1F2AA3D-BA33-4B5A-AB15-574A998EC28E}">
      <dgm:prSet/>
      <dgm:spPr/>
      <dgm:t>
        <a:bodyPr/>
        <a:lstStyle/>
        <a:p>
          <a:r>
            <a:rPr lang="ru-RU" dirty="0" smtClean="0"/>
            <a:t>о созданной системе пожарно-химических станций и авиаотделений с отражением ее на карте-схеме 6 «Карта-схема распределения зон охраны лесов от пожаров различными способами»;</a:t>
          </a:r>
          <a:endParaRPr lang="ru-RU" dirty="0"/>
        </a:p>
      </dgm:t>
    </dgm:pt>
    <dgm:pt modelId="{969676CB-86D0-42CD-BA28-A7688865EF3F}" type="parTrans" cxnId="{A071C5E6-B29F-4B5F-89B2-B33A1FE243C1}">
      <dgm:prSet/>
      <dgm:spPr/>
      <dgm:t>
        <a:bodyPr/>
        <a:lstStyle/>
        <a:p>
          <a:endParaRPr lang="ru-RU"/>
        </a:p>
      </dgm:t>
    </dgm:pt>
    <dgm:pt modelId="{983B6444-31AF-4CD3-8574-8F7FA51A613A}" type="sibTrans" cxnId="{A071C5E6-B29F-4B5F-89B2-B33A1FE243C1}">
      <dgm:prSet/>
      <dgm:spPr/>
      <dgm:t>
        <a:bodyPr/>
        <a:lstStyle/>
        <a:p>
          <a:endParaRPr lang="ru-RU"/>
        </a:p>
      </dgm:t>
    </dgm:pt>
    <dgm:pt modelId="{A5C0BEE9-3878-455A-89E6-9AA4FEC1ABD5}">
      <dgm:prSet/>
      <dgm:spPr/>
      <dgm:t>
        <a:bodyPr/>
        <a:lstStyle/>
        <a:p>
          <a:r>
            <a:rPr lang="ru-RU" dirty="0" smtClean="0"/>
            <a:t>об организации специализированной диспетчерской службы и осуществлению приема и учета сообщений о лесных пожарах, оповещению населения и противопожарных служб о пожарной опасности в лесах и лесных пожарах;</a:t>
          </a:r>
          <a:endParaRPr lang="ru-RU" dirty="0"/>
        </a:p>
      </dgm:t>
    </dgm:pt>
    <dgm:pt modelId="{95175BCA-1F14-45C6-9622-FEE20989C7CC}" type="parTrans" cxnId="{D714E63F-BFD3-41CA-9733-5282D388D696}">
      <dgm:prSet/>
      <dgm:spPr/>
      <dgm:t>
        <a:bodyPr/>
        <a:lstStyle/>
        <a:p>
          <a:endParaRPr lang="ru-RU"/>
        </a:p>
      </dgm:t>
    </dgm:pt>
    <dgm:pt modelId="{86DB0057-738E-423A-BF20-4181B1E5E4C9}" type="sibTrans" cxnId="{D714E63F-BFD3-41CA-9733-5282D388D696}">
      <dgm:prSet/>
      <dgm:spPr/>
      <dgm:t>
        <a:bodyPr/>
        <a:lstStyle/>
        <a:p>
          <a:endParaRPr lang="ru-RU"/>
        </a:p>
      </dgm:t>
    </dgm:pt>
    <dgm:pt modelId="{92F2D6C4-AB66-4046-AC43-365F599A5FE7}">
      <dgm:prSet/>
      <dgm:spPr/>
      <dgm:t>
        <a:bodyPr/>
        <a:lstStyle/>
        <a:p>
          <a:pPr rtl="0"/>
          <a:endParaRPr lang="ru-RU" dirty="0"/>
        </a:p>
      </dgm:t>
    </dgm:pt>
    <dgm:pt modelId="{EE5A325D-CDEE-4144-8FEA-C16E297D11DA}" type="parTrans" cxnId="{4B829B7E-AE0D-4EC3-BD63-0404A6FB5D5C}">
      <dgm:prSet/>
      <dgm:spPr/>
      <dgm:t>
        <a:bodyPr/>
        <a:lstStyle/>
        <a:p>
          <a:endParaRPr lang="ru-RU"/>
        </a:p>
      </dgm:t>
    </dgm:pt>
    <dgm:pt modelId="{D721515B-B5AD-4A63-94A2-63C7A36471BB}" type="sibTrans" cxnId="{4B829B7E-AE0D-4EC3-BD63-0404A6FB5D5C}">
      <dgm:prSet/>
      <dgm:spPr/>
      <dgm:t>
        <a:bodyPr/>
        <a:lstStyle/>
        <a:p>
          <a:endParaRPr lang="ru-RU"/>
        </a:p>
      </dgm:t>
    </dgm:pt>
    <dgm:pt modelId="{C9409F2F-4617-4926-869A-F6B9C598C640}">
      <dgm:prSet/>
      <dgm:spPr/>
      <dgm:t>
        <a:bodyPr/>
        <a:lstStyle/>
        <a:p>
          <a:endParaRPr lang="ru-RU" dirty="0"/>
        </a:p>
      </dgm:t>
    </dgm:pt>
    <dgm:pt modelId="{79F3361B-7074-41E5-A7AD-6A4A2BD7DF5F}" type="parTrans" cxnId="{C2AEBCB3-7FED-4FAD-ACDD-B5B6C5C1F556}">
      <dgm:prSet/>
      <dgm:spPr/>
      <dgm:t>
        <a:bodyPr/>
        <a:lstStyle/>
        <a:p>
          <a:endParaRPr lang="ru-RU"/>
        </a:p>
      </dgm:t>
    </dgm:pt>
    <dgm:pt modelId="{6D00C411-2984-4887-8639-EEE864B1A004}" type="sibTrans" cxnId="{C2AEBCB3-7FED-4FAD-ACDD-B5B6C5C1F556}">
      <dgm:prSet/>
      <dgm:spPr/>
      <dgm:t>
        <a:bodyPr/>
        <a:lstStyle/>
        <a:p>
          <a:endParaRPr lang="ru-RU"/>
        </a:p>
      </dgm:t>
    </dgm:pt>
    <dgm:pt modelId="{0C591C63-C74C-44AE-9C0A-E362F528BDD2}">
      <dgm:prSet/>
      <dgm:spPr/>
      <dgm:t>
        <a:bodyPr/>
        <a:lstStyle/>
        <a:p>
          <a:endParaRPr lang="ru-RU" dirty="0"/>
        </a:p>
      </dgm:t>
    </dgm:pt>
    <dgm:pt modelId="{3708A93E-61B0-416D-ABFB-2B7D21CC2CA4}" type="parTrans" cxnId="{ACC0A1A9-4F76-4648-B1C1-7491F0CFAD4D}">
      <dgm:prSet/>
      <dgm:spPr/>
      <dgm:t>
        <a:bodyPr/>
        <a:lstStyle/>
        <a:p>
          <a:endParaRPr lang="ru-RU"/>
        </a:p>
      </dgm:t>
    </dgm:pt>
    <dgm:pt modelId="{8438E669-11D0-46C0-AE08-4F6E37F85AA0}" type="sibTrans" cxnId="{ACC0A1A9-4F76-4648-B1C1-7491F0CFAD4D}">
      <dgm:prSet/>
      <dgm:spPr/>
      <dgm:t>
        <a:bodyPr/>
        <a:lstStyle/>
        <a:p>
          <a:endParaRPr lang="ru-RU"/>
        </a:p>
      </dgm:t>
    </dgm:pt>
    <dgm:pt modelId="{E1701A67-5A64-459A-9409-3319B40052B3}" type="pres">
      <dgm:prSet presAssocID="{6CA34102-E0BF-4EB3-975D-EC2340CD37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79F0C-6EA2-436B-A404-85065248B9BB}" type="pres">
      <dgm:prSet presAssocID="{71ADE727-3A79-4BBA-9B5E-4349F5DA7AE9}" presName="composite" presStyleCnt="0"/>
      <dgm:spPr/>
    </dgm:pt>
    <dgm:pt modelId="{60B83E7F-B38F-406F-8A4F-34D539885B6E}" type="pres">
      <dgm:prSet presAssocID="{71ADE727-3A79-4BBA-9B5E-4349F5DA7AE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E9CDC-99FD-415F-AB20-45B012655EB4}" type="pres">
      <dgm:prSet presAssocID="{71ADE727-3A79-4BBA-9B5E-4349F5DA7AE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6B24A-357F-40F5-954F-0C9D34004760}" type="pres">
      <dgm:prSet presAssocID="{5940EC57-62A6-471E-9919-5301DA481C8A}" presName="sp" presStyleCnt="0"/>
      <dgm:spPr/>
    </dgm:pt>
    <dgm:pt modelId="{92A262F9-6E77-489A-871E-B12A9CE71AA0}" type="pres">
      <dgm:prSet presAssocID="{92F2D6C4-AB66-4046-AC43-365F599A5FE7}" presName="composite" presStyleCnt="0"/>
      <dgm:spPr/>
    </dgm:pt>
    <dgm:pt modelId="{AEAE28E6-6EA9-4A5F-BB48-B1F2F1480FF0}" type="pres">
      <dgm:prSet presAssocID="{92F2D6C4-AB66-4046-AC43-365F599A5FE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AC4A3-C7B0-47CE-A79C-E3DA6C3B8683}" type="pres">
      <dgm:prSet presAssocID="{92F2D6C4-AB66-4046-AC43-365F599A5FE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D9CD2-9EFC-45DB-867A-69726BE6C4C1}" type="pres">
      <dgm:prSet presAssocID="{D721515B-B5AD-4A63-94A2-63C7A36471BB}" presName="sp" presStyleCnt="0"/>
      <dgm:spPr/>
    </dgm:pt>
    <dgm:pt modelId="{7EAE28A7-23C2-4057-A28C-94AE339BEA4D}" type="pres">
      <dgm:prSet presAssocID="{C9409F2F-4617-4926-869A-F6B9C598C640}" presName="composite" presStyleCnt="0"/>
      <dgm:spPr/>
    </dgm:pt>
    <dgm:pt modelId="{81CDFF6D-265C-4E3D-A805-53E42B405663}" type="pres">
      <dgm:prSet presAssocID="{C9409F2F-4617-4926-869A-F6B9C598C64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F81C5-D1F8-4800-B017-8B168E481921}" type="pres">
      <dgm:prSet presAssocID="{C9409F2F-4617-4926-869A-F6B9C598C64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C161A-8FC2-4C82-B4F6-19A384CA42EF}" type="pres">
      <dgm:prSet presAssocID="{6D00C411-2984-4887-8639-EEE864B1A004}" presName="sp" presStyleCnt="0"/>
      <dgm:spPr/>
    </dgm:pt>
    <dgm:pt modelId="{18E50F4C-E2D0-4C79-8C48-E7F9786B15CD}" type="pres">
      <dgm:prSet presAssocID="{0C591C63-C74C-44AE-9C0A-E362F528BDD2}" presName="composite" presStyleCnt="0"/>
      <dgm:spPr/>
    </dgm:pt>
    <dgm:pt modelId="{FCBF4231-FD7F-4860-957F-0A1422173223}" type="pres">
      <dgm:prSet presAssocID="{0C591C63-C74C-44AE-9C0A-E362F528BDD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52B28-7F84-481E-A08A-80CD60E86C6A}" type="pres">
      <dgm:prSet presAssocID="{0C591C63-C74C-44AE-9C0A-E362F528BDD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E6558-290B-4503-8406-8C33CF2AAC0D}" type="presOf" srcId="{6CA34102-E0BF-4EB3-975D-EC2340CD37C5}" destId="{E1701A67-5A64-459A-9409-3319B40052B3}" srcOrd="0" destOrd="0" presId="urn:microsoft.com/office/officeart/2005/8/layout/chevron2"/>
    <dgm:cxn modelId="{01ED38CF-ACE5-47BD-BF59-66E5C0AAB163}" type="presOf" srcId="{C9409F2F-4617-4926-869A-F6B9C598C640}" destId="{81CDFF6D-265C-4E3D-A805-53E42B405663}" srcOrd="0" destOrd="0" presId="urn:microsoft.com/office/officeart/2005/8/layout/chevron2"/>
    <dgm:cxn modelId="{B918D1B3-3090-4D42-A855-D4B02DA5F0D2}" type="presOf" srcId="{0A98B7BB-4FFB-4037-8735-5ED6F7F389F1}" destId="{C8BAC4A3-C7B0-47CE-A79C-E3DA6C3B8683}" srcOrd="0" destOrd="0" presId="urn:microsoft.com/office/officeart/2005/8/layout/chevron2"/>
    <dgm:cxn modelId="{840C4527-0113-40E0-8A7C-4E9852B1402D}" type="presOf" srcId="{A5C0BEE9-3878-455A-89E6-9AA4FEC1ABD5}" destId="{CF152B28-7F84-481E-A08A-80CD60E86C6A}" srcOrd="0" destOrd="0" presId="urn:microsoft.com/office/officeart/2005/8/layout/chevron2"/>
    <dgm:cxn modelId="{4DC9AA4D-F2B6-4D60-A072-2424D5C50AFA}" type="presOf" srcId="{0C591C63-C74C-44AE-9C0A-E362F528BDD2}" destId="{FCBF4231-FD7F-4860-957F-0A1422173223}" srcOrd="0" destOrd="0" presId="urn:microsoft.com/office/officeart/2005/8/layout/chevron2"/>
    <dgm:cxn modelId="{ACC0A1A9-4F76-4648-B1C1-7491F0CFAD4D}" srcId="{6CA34102-E0BF-4EB3-975D-EC2340CD37C5}" destId="{0C591C63-C74C-44AE-9C0A-E362F528BDD2}" srcOrd="3" destOrd="0" parTransId="{3708A93E-61B0-416D-ABFB-2B7D21CC2CA4}" sibTransId="{8438E669-11D0-46C0-AE08-4F6E37F85AA0}"/>
    <dgm:cxn modelId="{460EDFE8-21A5-40E0-8DCE-EE47FCD41BC4}" type="presOf" srcId="{2E6EF605-570B-434A-822E-7E58A4E4C91E}" destId="{8D3E9CDC-99FD-415F-AB20-45B012655EB4}" srcOrd="0" destOrd="0" presId="urn:microsoft.com/office/officeart/2005/8/layout/chevron2"/>
    <dgm:cxn modelId="{C96520A4-CBDE-428E-9279-8A8F149617BC}" srcId="{71ADE727-3A79-4BBA-9B5E-4349F5DA7AE9}" destId="{2E6EF605-570B-434A-822E-7E58A4E4C91E}" srcOrd="0" destOrd="0" parTransId="{E06E7470-07A5-4BAD-A5EC-6ED4341F293D}" sibTransId="{023F47F5-4E03-4781-95C3-0A02C24A83A9}"/>
    <dgm:cxn modelId="{64BB3F97-4E85-4E36-BBCB-250EE02CDA2F}" srcId="{6CA34102-E0BF-4EB3-975D-EC2340CD37C5}" destId="{71ADE727-3A79-4BBA-9B5E-4349F5DA7AE9}" srcOrd="0" destOrd="0" parTransId="{DCEAA38A-29EC-4B3B-99BD-8D492B19DCB3}" sibTransId="{5940EC57-62A6-471E-9919-5301DA481C8A}"/>
    <dgm:cxn modelId="{C2AEBCB3-7FED-4FAD-ACDD-B5B6C5C1F556}" srcId="{6CA34102-E0BF-4EB3-975D-EC2340CD37C5}" destId="{C9409F2F-4617-4926-869A-F6B9C598C640}" srcOrd="2" destOrd="0" parTransId="{79F3361B-7074-41E5-A7AD-6A4A2BD7DF5F}" sibTransId="{6D00C411-2984-4887-8639-EEE864B1A004}"/>
    <dgm:cxn modelId="{721D4994-C327-445B-8577-FD992FBDA032}" type="presOf" srcId="{C1F2AA3D-BA33-4B5A-AB15-574A998EC28E}" destId="{CEFF81C5-D1F8-4800-B017-8B168E481921}" srcOrd="0" destOrd="0" presId="urn:microsoft.com/office/officeart/2005/8/layout/chevron2"/>
    <dgm:cxn modelId="{A41F726C-C15F-48BA-8338-2C956FCB721C}" type="presOf" srcId="{71ADE727-3A79-4BBA-9B5E-4349F5DA7AE9}" destId="{60B83E7F-B38F-406F-8A4F-34D539885B6E}" srcOrd="0" destOrd="0" presId="urn:microsoft.com/office/officeart/2005/8/layout/chevron2"/>
    <dgm:cxn modelId="{D714E63F-BFD3-41CA-9733-5282D388D696}" srcId="{0C591C63-C74C-44AE-9C0A-E362F528BDD2}" destId="{A5C0BEE9-3878-455A-89E6-9AA4FEC1ABD5}" srcOrd="0" destOrd="0" parTransId="{95175BCA-1F14-45C6-9622-FEE20989C7CC}" sibTransId="{86DB0057-738E-423A-BF20-4181B1E5E4C9}"/>
    <dgm:cxn modelId="{10D9E35D-FB40-42F2-AA8B-F43A7699E0AD}" srcId="{92F2D6C4-AB66-4046-AC43-365F599A5FE7}" destId="{0A98B7BB-4FFB-4037-8735-5ED6F7F389F1}" srcOrd="0" destOrd="0" parTransId="{4665F9EA-1EFF-4269-A3F7-EED309EDF68D}" sibTransId="{05654953-BDFD-4E65-B092-BD89FE45C841}"/>
    <dgm:cxn modelId="{4B829B7E-AE0D-4EC3-BD63-0404A6FB5D5C}" srcId="{6CA34102-E0BF-4EB3-975D-EC2340CD37C5}" destId="{92F2D6C4-AB66-4046-AC43-365F599A5FE7}" srcOrd="1" destOrd="0" parTransId="{EE5A325D-CDEE-4144-8FEA-C16E297D11DA}" sibTransId="{D721515B-B5AD-4A63-94A2-63C7A36471BB}"/>
    <dgm:cxn modelId="{6B0F10B2-C2A2-47E9-8DE3-B9C72E7E0846}" type="presOf" srcId="{92F2D6C4-AB66-4046-AC43-365F599A5FE7}" destId="{AEAE28E6-6EA9-4A5F-BB48-B1F2F1480FF0}" srcOrd="0" destOrd="0" presId="urn:microsoft.com/office/officeart/2005/8/layout/chevron2"/>
    <dgm:cxn modelId="{A071C5E6-B29F-4B5F-89B2-B33A1FE243C1}" srcId="{C9409F2F-4617-4926-869A-F6B9C598C640}" destId="{C1F2AA3D-BA33-4B5A-AB15-574A998EC28E}" srcOrd="0" destOrd="0" parTransId="{969676CB-86D0-42CD-BA28-A7688865EF3F}" sibTransId="{983B6444-31AF-4CD3-8574-8F7FA51A613A}"/>
    <dgm:cxn modelId="{7C2F8503-BDB6-4C9C-A163-CCC89E810616}" type="presParOf" srcId="{E1701A67-5A64-459A-9409-3319B40052B3}" destId="{56179F0C-6EA2-436B-A404-85065248B9BB}" srcOrd="0" destOrd="0" presId="urn:microsoft.com/office/officeart/2005/8/layout/chevron2"/>
    <dgm:cxn modelId="{B51884E1-F062-4088-8FDB-6B1F81B0B340}" type="presParOf" srcId="{56179F0C-6EA2-436B-A404-85065248B9BB}" destId="{60B83E7F-B38F-406F-8A4F-34D539885B6E}" srcOrd="0" destOrd="0" presId="urn:microsoft.com/office/officeart/2005/8/layout/chevron2"/>
    <dgm:cxn modelId="{7533198C-80F3-4CDA-944D-1F2F9AD526E9}" type="presParOf" srcId="{56179F0C-6EA2-436B-A404-85065248B9BB}" destId="{8D3E9CDC-99FD-415F-AB20-45B012655EB4}" srcOrd="1" destOrd="0" presId="urn:microsoft.com/office/officeart/2005/8/layout/chevron2"/>
    <dgm:cxn modelId="{58EA7136-726A-4DE1-AD8F-9E7BEA8271CB}" type="presParOf" srcId="{E1701A67-5A64-459A-9409-3319B40052B3}" destId="{77B6B24A-357F-40F5-954F-0C9D34004760}" srcOrd="1" destOrd="0" presId="urn:microsoft.com/office/officeart/2005/8/layout/chevron2"/>
    <dgm:cxn modelId="{0308BEE5-12AC-41B7-A990-52E1C26DEC9C}" type="presParOf" srcId="{E1701A67-5A64-459A-9409-3319B40052B3}" destId="{92A262F9-6E77-489A-871E-B12A9CE71AA0}" srcOrd="2" destOrd="0" presId="urn:microsoft.com/office/officeart/2005/8/layout/chevron2"/>
    <dgm:cxn modelId="{DD903CD5-61CE-4E42-B081-35754CE66CCA}" type="presParOf" srcId="{92A262F9-6E77-489A-871E-B12A9CE71AA0}" destId="{AEAE28E6-6EA9-4A5F-BB48-B1F2F1480FF0}" srcOrd="0" destOrd="0" presId="urn:microsoft.com/office/officeart/2005/8/layout/chevron2"/>
    <dgm:cxn modelId="{3AB40497-7A7C-4B60-ADC9-48810BFD0C4C}" type="presParOf" srcId="{92A262F9-6E77-489A-871E-B12A9CE71AA0}" destId="{C8BAC4A3-C7B0-47CE-A79C-E3DA6C3B8683}" srcOrd="1" destOrd="0" presId="urn:microsoft.com/office/officeart/2005/8/layout/chevron2"/>
    <dgm:cxn modelId="{87D00A2D-0F27-46C0-9B3A-90587B31493B}" type="presParOf" srcId="{E1701A67-5A64-459A-9409-3319B40052B3}" destId="{99FD9CD2-9EFC-45DB-867A-69726BE6C4C1}" srcOrd="3" destOrd="0" presId="urn:microsoft.com/office/officeart/2005/8/layout/chevron2"/>
    <dgm:cxn modelId="{C8CC5F1F-A52F-4D26-B344-E2239450E8DE}" type="presParOf" srcId="{E1701A67-5A64-459A-9409-3319B40052B3}" destId="{7EAE28A7-23C2-4057-A28C-94AE339BEA4D}" srcOrd="4" destOrd="0" presId="urn:microsoft.com/office/officeart/2005/8/layout/chevron2"/>
    <dgm:cxn modelId="{B86AE767-32D8-451B-99A9-BE89E79ADBEF}" type="presParOf" srcId="{7EAE28A7-23C2-4057-A28C-94AE339BEA4D}" destId="{81CDFF6D-265C-4E3D-A805-53E42B405663}" srcOrd="0" destOrd="0" presId="urn:microsoft.com/office/officeart/2005/8/layout/chevron2"/>
    <dgm:cxn modelId="{D35092F3-C3D7-4F1B-90A7-BB2B4C5E97DF}" type="presParOf" srcId="{7EAE28A7-23C2-4057-A28C-94AE339BEA4D}" destId="{CEFF81C5-D1F8-4800-B017-8B168E481921}" srcOrd="1" destOrd="0" presId="urn:microsoft.com/office/officeart/2005/8/layout/chevron2"/>
    <dgm:cxn modelId="{5F9C26C2-9E09-4FD4-BDFB-CAEF42F4685A}" type="presParOf" srcId="{E1701A67-5A64-459A-9409-3319B40052B3}" destId="{7F8C161A-8FC2-4C82-B4F6-19A384CA42EF}" srcOrd="5" destOrd="0" presId="urn:microsoft.com/office/officeart/2005/8/layout/chevron2"/>
    <dgm:cxn modelId="{AD732FB9-6369-489A-8A36-1117DCD9C4D1}" type="presParOf" srcId="{E1701A67-5A64-459A-9409-3319B40052B3}" destId="{18E50F4C-E2D0-4C79-8C48-E7F9786B15CD}" srcOrd="6" destOrd="0" presId="urn:microsoft.com/office/officeart/2005/8/layout/chevron2"/>
    <dgm:cxn modelId="{D8D16975-081F-44CB-8D1F-3F0E11A1900A}" type="presParOf" srcId="{18E50F4C-E2D0-4C79-8C48-E7F9786B15CD}" destId="{FCBF4231-FD7F-4860-957F-0A1422173223}" srcOrd="0" destOrd="0" presId="urn:microsoft.com/office/officeart/2005/8/layout/chevron2"/>
    <dgm:cxn modelId="{16DC5C21-3293-487B-BC3A-7DA56B6EB593}" type="presParOf" srcId="{18E50F4C-E2D0-4C79-8C48-E7F9786B15CD}" destId="{CF152B28-7F84-481E-A08A-80CD60E86C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A34102-E0BF-4EB3-975D-EC2340CD37C5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E6EF605-570B-434A-822E-7E58A4E4C91E}">
      <dgm:prSet/>
      <dgm:spPr/>
      <dgm:t>
        <a:bodyPr/>
        <a:lstStyle/>
        <a:p>
          <a:pPr rtl="0"/>
          <a:r>
            <a:rPr lang="ru-RU" dirty="0" smtClean="0"/>
            <a:t>о наличии и структуре государственных бюджетных или автономных учреждений по охране лесов от пожаров, ожидаемые пути реорганизации, а так же об арендаторах лесных участков, привлекаемых к обеспечению охраны и защите лесов от пожаров;</a:t>
          </a:r>
          <a:endParaRPr lang="ru-RU" dirty="0"/>
        </a:p>
      </dgm:t>
    </dgm:pt>
    <dgm:pt modelId="{E06E7470-07A5-4BAD-A5EC-6ED4341F293D}" type="parTrans" cxnId="{C96520A4-CBDE-428E-9279-8A8F149617BC}">
      <dgm:prSet/>
      <dgm:spPr/>
      <dgm:t>
        <a:bodyPr/>
        <a:lstStyle/>
        <a:p>
          <a:endParaRPr lang="ru-RU"/>
        </a:p>
      </dgm:t>
    </dgm:pt>
    <dgm:pt modelId="{023F47F5-4E03-4781-95C3-0A02C24A83A9}" type="sibTrans" cxnId="{C96520A4-CBDE-428E-9279-8A8F149617BC}">
      <dgm:prSet/>
      <dgm:spPr/>
      <dgm:t>
        <a:bodyPr/>
        <a:lstStyle/>
        <a:p>
          <a:endParaRPr lang="ru-RU"/>
        </a:p>
      </dgm:t>
    </dgm:pt>
    <dgm:pt modelId="{71ADE727-3A79-4BBA-9B5E-4349F5DA7AE9}">
      <dgm:prSet/>
      <dgm:spPr/>
      <dgm:t>
        <a:bodyPr/>
        <a:lstStyle/>
        <a:p>
          <a:pPr rtl="0"/>
          <a:endParaRPr lang="ru-RU"/>
        </a:p>
      </dgm:t>
    </dgm:pt>
    <dgm:pt modelId="{DCEAA38A-29EC-4B3B-99BD-8D492B19DCB3}" type="parTrans" cxnId="{64BB3F97-4E85-4E36-BBCB-250EE02CDA2F}">
      <dgm:prSet/>
      <dgm:spPr/>
      <dgm:t>
        <a:bodyPr/>
        <a:lstStyle/>
        <a:p>
          <a:endParaRPr lang="ru-RU"/>
        </a:p>
      </dgm:t>
    </dgm:pt>
    <dgm:pt modelId="{5940EC57-62A6-471E-9919-5301DA481C8A}" type="sibTrans" cxnId="{64BB3F97-4E85-4E36-BBCB-250EE02CDA2F}">
      <dgm:prSet/>
      <dgm:spPr/>
      <dgm:t>
        <a:bodyPr/>
        <a:lstStyle/>
        <a:p>
          <a:endParaRPr lang="ru-RU"/>
        </a:p>
      </dgm:t>
    </dgm:pt>
    <dgm:pt modelId="{58F9094C-7BF9-4A46-9160-D2651549BE32}">
      <dgm:prSet/>
      <dgm:spPr/>
      <dgm:t>
        <a:bodyPr/>
        <a:lstStyle/>
        <a:p>
          <a:r>
            <a:rPr lang="ru-RU" dirty="0" smtClean="0"/>
            <a:t>соответствие деятельности лесопожарных организаций нормативно правовым актам, являющихся основанием для ведения соответствующей деятельности;</a:t>
          </a:r>
          <a:endParaRPr lang="ru-RU" dirty="0"/>
        </a:p>
      </dgm:t>
    </dgm:pt>
    <dgm:pt modelId="{7A3BB239-1439-4F1C-9C2B-58A9857A6490}" type="parTrans" cxnId="{9E6CAF86-C7FD-473D-AE0B-EC7B0B55FED1}">
      <dgm:prSet/>
      <dgm:spPr/>
      <dgm:t>
        <a:bodyPr/>
        <a:lstStyle/>
        <a:p>
          <a:endParaRPr lang="ru-RU"/>
        </a:p>
      </dgm:t>
    </dgm:pt>
    <dgm:pt modelId="{C7786A93-56E4-41A0-A08D-B8F632DE2AAE}" type="sibTrans" cxnId="{9E6CAF86-C7FD-473D-AE0B-EC7B0B55FED1}">
      <dgm:prSet/>
      <dgm:spPr/>
      <dgm:t>
        <a:bodyPr/>
        <a:lstStyle/>
        <a:p>
          <a:endParaRPr lang="ru-RU"/>
        </a:p>
      </dgm:t>
    </dgm:pt>
    <dgm:pt modelId="{CFD28995-AEB1-4017-B08A-45A733EA4556}">
      <dgm:prSet/>
      <dgm:spPr/>
      <dgm:t>
        <a:bodyPr/>
        <a:lstStyle/>
        <a:p>
          <a:r>
            <a:rPr lang="ru-RU" dirty="0" smtClean="0"/>
            <a:t>планируемое дооснащение по годам техникой и средствами противопожарного инвентаря и снаряжения, в том числе парашютно- десантным имуществом;</a:t>
          </a:r>
          <a:endParaRPr lang="ru-RU" dirty="0"/>
        </a:p>
      </dgm:t>
    </dgm:pt>
    <dgm:pt modelId="{CA1B140D-3F31-4695-8799-1D3D59EBD2E9}" type="parTrans" cxnId="{8D64809D-09B3-459B-8D00-5D94D90D41A8}">
      <dgm:prSet/>
      <dgm:spPr/>
      <dgm:t>
        <a:bodyPr/>
        <a:lstStyle/>
        <a:p>
          <a:endParaRPr lang="ru-RU"/>
        </a:p>
      </dgm:t>
    </dgm:pt>
    <dgm:pt modelId="{449C4483-91EA-4CA8-93DE-59F0703E4934}" type="sibTrans" cxnId="{8D64809D-09B3-459B-8D00-5D94D90D41A8}">
      <dgm:prSet/>
      <dgm:spPr/>
      <dgm:t>
        <a:bodyPr/>
        <a:lstStyle/>
        <a:p>
          <a:endParaRPr lang="ru-RU"/>
        </a:p>
      </dgm:t>
    </dgm:pt>
    <dgm:pt modelId="{0E9B0438-848A-4661-888E-A9944F27381A}">
      <dgm:prSet/>
      <dgm:spPr/>
      <dgm:t>
        <a:bodyPr/>
        <a:lstStyle/>
        <a:p>
          <a:r>
            <a:rPr lang="ru-RU" dirty="0" smtClean="0"/>
            <a:t>планируемое увеличение налета часов и численности привлекаемых воздушных судов, а также численности лесопожарных формирований и др.</a:t>
          </a:r>
          <a:endParaRPr lang="ru-RU" dirty="0"/>
        </a:p>
      </dgm:t>
    </dgm:pt>
    <dgm:pt modelId="{A806CC93-01D2-4E31-8C03-F802E03A7017}" type="parTrans" cxnId="{CA4EC26D-B52C-45AE-BB96-DFFD8908B56D}">
      <dgm:prSet/>
      <dgm:spPr/>
      <dgm:t>
        <a:bodyPr/>
        <a:lstStyle/>
        <a:p>
          <a:endParaRPr lang="ru-RU"/>
        </a:p>
      </dgm:t>
    </dgm:pt>
    <dgm:pt modelId="{1902D482-AAA8-4F8B-9658-ED9A00A9C4E5}" type="sibTrans" cxnId="{CA4EC26D-B52C-45AE-BB96-DFFD8908B56D}">
      <dgm:prSet/>
      <dgm:spPr/>
      <dgm:t>
        <a:bodyPr/>
        <a:lstStyle/>
        <a:p>
          <a:endParaRPr lang="ru-RU"/>
        </a:p>
      </dgm:t>
    </dgm:pt>
    <dgm:pt modelId="{006C4BAB-2C88-4F44-9A56-68DC9A0A11D6}">
      <dgm:prSet/>
      <dgm:spPr/>
      <dgm:t>
        <a:bodyPr/>
        <a:lstStyle/>
        <a:p>
          <a:pPr rtl="0"/>
          <a:endParaRPr lang="ru-RU" dirty="0"/>
        </a:p>
      </dgm:t>
    </dgm:pt>
    <dgm:pt modelId="{56D04FD2-8E3C-423A-AB63-E2B39C25993F}" type="parTrans" cxnId="{A48D988F-1F96-4DD1-8871-E7BCF6DDBBBC}">
      <dgm:prSet/>
      <dgm:spPr/>
      <dgm:t>
        <a:bodyPr/>
        <a:lstStyle/>
        <a:p>
          <a:endParaRPr lang="ru-RU"/>
        </a:p>
      </dgm:t>
    </dgm:pt>
    <dgm:pt modelId="{554215E3-852D-4065-A76E-CB9A967C1E6E}" type="sibTrans" cxnId="{A48D988F-1F96-4DD1-8871-E7BCF6DDBBBC}">
      <dgm:prSet/>
      <dgm:spPr/>
      <dgm:t>
        <a:bodyPr/>
        <a:lstStyle/>
        <a:p>
          <a:endParaRPr lang="ru-RU"/>
        </a:p>
      </dgm:t>
    </dgm:pt>
    <dgm:pt modelId="{41258AA6-D7CC-4EEC-9361-03AB5499BA84}">
      <dgm:prSet/>
      <dgm:spPr/>
      <dgm:t>
        <a:bodyPr/>
        <a:lstStyle/>
        <a:p>
          <a:endParaRPr lang="ru-RU" dirty="0"/>
        </a:p>
      </dgm:t>
    </dgm:pt>
    <dgm:pt modelId="{DC1CEA2D-C08B-48D8-9AFD-07C5D9F014FB}" type="parTrans" cxnId="{F8C516C4-E14F-4879-B0B5-55FB20E3EE50}">
      <dgm:prSet/>
      <dgm:spPr/>
      <dgm:t>
        <a:bodyPr/>
        <a:lstStyle/>
        <a:p>
          <a:endParaRPr lang="ru-RU"/>
        </a:p>
      </dgm:t>
    </dgm:pt>
    <dgm:pt modelId="{268FF1F9-AD5E-4B80-91B1-6AAA56CD5CE6}" type="sibTrans" cxnId="{F8C516C4-E14F-4879-B0B5-55FB20E3EE50}">
      <dgm:prSet/>
      <dgm:spPr/>
      <dgm:t>
        <a:bodyPr/>
        <a:lstStyle/>
        <a:p>
          <a:endParaRPr lang="ru-RU"/>
        </a:p>
      </dgm:t>
    </dgm:pt>
    <dgm:pt modelId="{7A1AA151-1C1B-4C6E-9267-4BA92403F6F9}">
      <dgm:prSet/>
      <dgm:spPr/>
      <dgm:t>
        <a:bodyPr/>
        <a:lstStyle/>
        <a:p>
          <a:endParaRPr lang="ru-RU" dirty="0"/>
        </a:p>
      </dgm:t>
    </dgm:pt>
    <dgm:pt modelId="{E7812F11-3232-4E4D-BDF8-E9BB2894FD80}" type="parTrans" cxnId="{6DEF9824-9DF5-4F8A-B0E7-6C651286B4B9}">
      <dgm:prSet/>
      <dgm:spPr/>
      <dgm:t>
        <a:bodyPr/>
        <a:lstStyle/>
        <a:p>
          <a:endParaRPr lang="ru-RU"/>
        </a:p>
      </dgm:t>
    </dgm:pt>
    <dgm:pt modelId="{C778DF62-2350-4ADF-974B-3522C58EA487}" type="sibTrans" cxnId="{6DEF9824-9DF5-4F8A-B0E7-6C651286B4B9}">
      <dgm:prSet/>
      <dgm:spPr/>
      <dgm:t>
        <a:bodyPr/>
        <a:lstStyle/>
        <a:p>
          <a:endParaRPr lang="ru-RU"/>
        </a:p>
      </dgm:t>
    </dgm:pt>
    <dgm:pt modelId="{E1701A67-5A64-459A-9409-3319B40052B3}" type="pres">
      <dgm:prSet presAssocID="{6CA34102-E0BF-4EB3-975D-EC2340CD37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79F0C-6EA2-436B-A404-85065248B9BB}" type="pres">
      <dgm:prSet presAssocID="{71ADE727-3A79-4BBA-9B5E-4349F5DA7AE9}" presName="composite" presStyleCnt="0"/>
      <dgm:spPr/>
    </dgm:pt>
    <dgm:pt modelId="{60B83E7F-B38F-406F-8A4F-34D539885B6E}" type="pres">
      <dgm:prSet presAssocID="{71ADE727-3A79-4BBA-9B5E-4349F5DA7AE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E9CDC-99FD-415F-AB20-45B012655EB4}" type="pres">
      <dgm:prSet presAssocID="{71ADE727-3A79-4BBA-9B5E-4349F5DA7AE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6B24A-357F-40F5-954F-0C9D34004760}" type="pres">
      <dgm:prSet presAssocID="{5940EC57-62A6-471E-9919-5301DA481C8A}" presName="sp" presStyleCnt="0"/>
      <dgm:spPr/>
    </dgm:pt>
    <dgm:pt modelId="{C80614AF-24FD-44B3-BFC1-B52137859AE9}" type="pres">
      <dgm:prSet presAssocID="{006C4BAB-2C88-4F44-9A56-68DC9A0A11D6}" presName="composite" presStyleCnt="0"/>
      <dgm:spPr/>
    </dgm:pt>
    <dgm:pt modelId="{659C042D-72BF-4DDD-A0EA-77B207998810}" type="pres">
      <dgm:prSet presAssocID="{006C4BAB-2C88-4F44-9A56-68DC9A0A11D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AF752-B3A9-49D0-ACAC-FFB71D82CBE1}" type="pres">
      <dgm:prSet presAssocID="{006C4BAB-2C88-4F44-9A56-68DC9A0A11D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C318D-7CCF-4AAD-AEE7-AF2D88D74355}" type="pres">
      <dgm:prSet presAssocID="{554215E3-852D-4065-A76E-CB9A967C1E6E}" presName="sp" presStyleCnt="0"/>
      <dgm:spPr/>
    </dgm:pt>
    <dgm:pt modelId="{F65F1829-0CE0-47A9-AE94-F3E999C5817C}" type="pres">
      <dgm:prSet presAssocID="{41258AA6-D7CC-4EEC-9361-03AB5499BA84}" presName="composite" presStyleCnt="0"/>
      <dgm:spPr/>
    </dgm:pt>
    <dgm:pt modelId="{280AFD47-A463-463C-808E-304273EC4A14}" type="pres">
      <dgm:prSet presAssocID="{41258AA6-D7CC-4EEC-9361-03AB5499BA8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20CF5-EF94-44B8-A65A-B27A111C4B7A}" type="pres">
      <dgm:prSet presAssocID="{41258AA6-D7CC-4EEC-9361-03AB5499BA8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9F752-202B-4977-BDBA-1EC36B04E95B}" type="pres">
      <dgm:prSet presAssocID="{268FF1F9-AD5E-4B80-91B1-6AAA56CD5CE6}" presName="sp" presStyleCnt="0"/>
      <dgm:spPr/>
    </dgm:pt>
    <dgm:pt modelId="{1C7DFACC-BC73-43CD-B796-317E1E71D361}" type="pres">
      <dgm:prSet presAssocID="{7A1AA151-1C1B-4C6E-9267-4BA92403F6F9}" presName="composite" presStyleCnt="0"/>
      <dgm:spPr/>
    </dgm:pt>
    <dgm:pt modelId="{5CAF7210-62EB-42E8-9426-FFB493340C66}" type="pres">
      <dgm:prSet presAssocID="{7A1AA151-1C1B-4C6E-9267-4BA92403F6F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C3B03-5D7D-437E-A4F2-2199344F5FD1}" type="pres">
      <dgm:prSet presAssocID="{7A1AA151-1C1B-4C6E-9267-4BA92403F6F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80AC0D-EA80-4A1A-8A69-C0EB89A36099}" type="presOf" srcId="{CFD28995-AEB1-4017-B08A-45A733EA4556}" destId="{6E020CF5-EF94-44B8-A65A-B27A111C4B7A}" srcOrd="0" destOrd="0" presId="urn:microsoft.com/office/officeart/2005/8/layout/chevron2"/>
    <dgm:cxn modelId="{CA4EC26D-B52C-45AE-BB96-DFFD8908B56D}" srcId="{7A1AA151-1C1B-4C6E-9267-4BA92403F6F9}" destId="{0E9B0438-848A-4661-888E-A9944F27381A}" srcOrd="0" destOrd="0" parTransId="{A806CC93-01D2-4E31-8C03-F802E03A7017}" sibTransId="{1902D482-AAA8-4F8B-9658-ED9A00A9C4E5}"/>
    <dgm:cxn modelId="{1CD429F2-CBCF-4CD1-AC96-89D39FD29DE2}" type="presOf" srcId="{6CA34102-E0BF-4EB3-975D-EC2340CD37C5}" destId="{E1701A67-5A64-459A-9409-3319B40052B3}" srcOrd="0" destOrd="0" presId="urn:microsoft.com/office/officeart/2005/8/layout/chevron2"/>
    <dgm:cxn modelId="{C96520A4-CBDE-428E-9279-8A8F149617BC}" srcId="{71ADE727-3A79-4BBA-9B5E-4349F5DA7AE9}" destId="{2E6EF605-570B-434A-822E-7E58A4E4C91E}" srcOrd="0" destOrd="0" parTransId="{E06E7470-07A5-4BAD-A5EC-6ED4341F293D}" sibTransId="{023F47F5-4E03-4781-95C3-0A02C24A83A9}"/>
    <dgm:cxn modelId="{E5DE6A0A-7678-4B54-BA12-A1D44E0A279F}" type="presOf" srcId="{71ADE727-3A79-4BBA-9B5E-4349F5DA7AE9}" destId="{60B83E7F-B38F-406F-8A4F-34D539885B6E}" srcOrd="0" destOrd="0" presId="urn:microsoft.com/office/officeart/2005/8/layout/chevron2"/>
    <dgm:cxn modelId="{64BB3F97-4E85-4E36-BBCB-250EE02CDA2F}" srcId="{6CA34102-E0BF-4EB3-975D-EC2340CD37C5}" destId="{71ADE727-3A79-4BBA-9B5E-4349F5DA7AE9}" srcOrd="0" destOrd="0" parTransId="{DCEAA38A-29EC-4B3B-99BD-8D492B19DCB3}" sibTransId="{5940EC57-62A6-471E-9919-5301DA481C8A}"/>
    <dgm:cxn modelId="{CFACDD34-5A1F-4EEA-A4B1-B888FC7D43F2}" type="presOf" srcId="{7A1AA151-1C1B-4C6E-9267-4BA92403F6F9}" destId="{5CAF7210-62EB-42E8-9426-FFB493340C66}" srcOrd="0" destOrd="0" presId="urn:microsoft.com/office/officeart/2005/8/layout/chevron2"/>
    <dgm:cxn modelId="{76B1A444-DBA5-4D32-B04A-3AE244AAAD86}" type="presOf" srcId="{41258AA6-D7CC-4EEC-9361-03AB5499BA84}" destId="{280AFD47-A463-463C-808E-304273EC4A14}" srcOrd="0" destOrd="0" presId="urn:microsoft.com/office/officeart/2005/8/layout/chevron2"/>
    <dgm:cxn modelId="{2624DD45-064D-4D8C-B0BF-1893126FC86A}" type="presOf" srcId="{58F9094C-7BF9-4A46-9160-D2651549BE32}" destId="{7F2AF752-B3A9-49D0-ACAC-FFB71D82CBE1}" srcOrd="0" destOrd="0" presId="urn:microsoft.com/office/officeart/2005/8/layout/chevron2"/>
    <dgm:cxn modelId="{9E6CAF86-C7FD-473D-AE0B-EC7B0B55FED1}" srcId="{006C4BAB-2C88-4F44-9A56-68DC9A0A11D6}" destId="{58F9094C-7BF9-4A46-9160-D2651549BE32}" srcOrd="0" destOrd="0" parTransId="{7A3BB239-1439-4F1C-9C2B-58A9857A6490}" sibTransId="{C7786A93-56E4-41A0-A08D-B8F632DE2AAE}"/>
    <dgm:cxn modelId="{6DEF9824-9DF5-4F8A-B0E7-6C651286B4B9}" srcId="{6CA34102-E0BF-4EB3-975D-EC2340CD37C5}" destId="{7A1AA151-1C1B-4C6E-9267-4BA92403F6F9}" srcOrd="3" destOrd="0" parTransId="{E7812F11-3232-4E4D-BDF8-E9BB2894FD80}" sibTransId="{C778DF62-2350-4ADF-974B-3522C58EA487}"/>
    <dgm:cxn modelId="{F8C516C4-E14F-4879-B0B5-55FB20E3EE50}" srcId="{6CA34102-E0BF-4EB3-975D-EC2340CD37C5}" destId="{41258AA6-D7CC-4EEC-9361-03AB5499BA84}" srcOrd="2" destOrd="0" parTransId="{DC1CEA2D-C08B-48D8-9AFD-07C5D9F014FB}" sibTransId="{268FF1F9-AD5E-4B80-91B1-6AAA56CD5CE6}"/>
    <dgm:cxn modelId="{0D02BEA3-2A11-487B-BEE7-83E2CB384F35}" type="presOf" srcId="{006C4BAB-2C88-4F44-9A56-68DC9A0A11D6}" destId="{659C042D-72BF-4DDD-A0EA-77B207998810}" srcOrd="0" destOrd="0" presId="urn:microsoft.com/office/officeart/2005/8/layout/chevron2"/>
    <dgm:cxn modelId="{8D64809D-09B3-459B-8D00-5D94D90D41A8}" srcId="{41258AA6-D7CC-4EEC-9361-03AB5499BA84}" destId="{CFD28995-AEB1-4017-B08A-45A733EA4556}" srcOrd="0" destOrd="0" parTransId="{CA1B140D-3F31-4695-8799-1D3D59EBD2E9}" sibTransId="{449C4483-91EA-4CA8-93DE-59F0703E4934}"/>
    <dgm:cxn modelId="{63007E85-807E-4F59-BC92-3163025A8CC7}" type="presOf" srcId="{0E9B0438-848A-4661-888E-A9944F27381A}" destId="{6E7C3B03-5D7D-437E-A4F2-2199344F5FD1}" srcOrd="0" destOrd="0" presId="urn:microsoft.com/office/officeart/2005/8/layout/chevron2"/>
    <dgm:cxn modelId="{A48D988F-1F96-4DD1-8871-E7BCF6DDBBBC}" srcId="{6CA34102-E0BF-4EB3-975D-EC2340CD37C5}" destId="{006C4BAB-2C88-4F44-9A56-68DC9A0A11D6}" srcOrd="1" destOrd="0" parTransId="{56D04FD2-8E3C-423A-AB63-E2B39C25993F}" sibTransId="{554215E3-852D-4065-A76E-CB9A967C1E6E}"/>
    <dgm:cxn modelId="{27F75589-21AE-429A-817E-A715E6F15B06}" type="presOf" srcId="{2E6EF605-570B-434A-822E-7E58A4E4C91E}" destId="{8D3E9CDC-99FD-415F-AB20-45B012655EB4}" srcOrd="0" destOrd="0" presId="urn:microsoft.com/office/officeart/2005/8/layout/chevron2"/>
    <dgm:cxn modelId="{2DE9D2D5-3149-4183-9513-76357716C8A6}" type="presParOf" srcId="{E1701A67-5A64-459A-9409-3319B40052B3}" destId="{56179F0C-6EA2-436B-A404-85065248B9BB}" srcOrd="0" destOrd="0" presId="urn:microsoft.com/office/officeart/2005/8/layout/chevron2"/>
    <dgm:cxn modelId="{E2358B43-5DAC-4EE1-8473-4422F91F2280}" type="presParOf" srcId="{56179F0C-6EA2-436B-A404-85065248B9BB}" destId="{60B83E7F-B38F-406F-8A4F-34D539885B6E}" srcOrd="0" destOrd="0" presId="urn:microsoft.com/office/officeart/2005/8/layout/chevron2"/>
    <dgm:cxn modelId="{1DA295C7-35DB-420F-A5DE-8EB0F6FB9963}" type="presParOf" srcId="{56179F0C-6EA2-436B-A404-85065248B9BB}" destId="{8D3E9CDC-99FD-415F-AB20-45B012655EB4}" srcOrd="1" destOrd="0" presId="urn:microsoft.com/office/officeart/2005/8/layout/chevron2"/>
    <dgm:cxn modelId="{8758D918-8A8D-4C32-BB30-33E341F9EFB9}" type="presParOf" srcId="{E1701A67-5A64-459A-9409-3319B40052B3}" destId="{77B6B24A-357F-40F5-954F-0C9D34004760}" srcOrd="1" destOrd="0" presId="urn:microsoft.com/office/officeart/2005/8/layout/chevron2"/>
    <dgm:cxn modelId="{FFB9F18F-349A-4F7A-B08C-04F6B941A1BD}" type="presParOf" srcId="{E1701A67-5A64-459A-9409-3319B40052B3}" destId="{C80614AF-24FD-44B3-BFC1-B52137859AE9}" srcOrd="2" destOrd="0" presId="urn:microsoft.com/office/officeart/2005/8/layout/chevron2"/>
    <dgm:cxn modelId="{AE55DBAF-018B-4B4F-ACF9-B251C9260251}" type="presParOf" srcId="{C80614AF-24FD-44B3-BFC1-B52137859AE9}" destId="{659C042D-72BF-4DDD-A0EA-77B207998810}" srcOrd="0" destOrd="0" presId="urn:microsoft.com/office/officeart/2005/8/layout/chevron2"/>
    <dgm:cxn modelId="{3329535E-AD5B-47B9-A0F9-B45E96E85463}" type="presParOf" srcId="{C80614AF-24FD-44B3-BFC1-B52137859AE9}" destId="{7F2AF752-B3A9-49D0-ACAC-FFB71D82CBE1}" srcOrd="1" destOrd="0" presId="urn:microsoft.com/office/officeart/2005/8/layout/chevron2"/>
    <dgm:cxn modelId="{9C1B0DAC-9302-4764-B645-17EBDED1BCD2}" type="presParOf" srcId="{E1701A67-5A64-459A-9409-3319B40052B3}" destId="{BB1C318D-7CCF-4AAD-AEE7-AF2D88D74355}" srcOrd="3" destOrd="0" presId="urn:microsoft.com/office/officeart/2005/8/layout/chevron2"/>
    <dgm:cxn modelId="{2B1EA45D-C9B7-4E8D-A51A-FBFD769C481B}" type="presParOf" srcId="{E1701A67-5A64-459A-9409-3319B40052B3}" destId="{F65F1829-0CE0-47A9-AE94-F3E999C5817C}" srcOrd="4" destOrd="0" presId="urn:microsoft.com/office/officeart/2005/8/layout/chevron2"/>
    <dgm:cxn modelId="{8526240A-7B0B-4961-A422-5D223C3307B9}" type="presParOf" srcId="{F65F1829-0CE0-47A9-AE94-F3E999C5817C}" destId="{280AFD47-A463-463C-808E-304273EC4A14}" srcOrd="0" destOrd="0" presId="urn:microsoft.com/office/officeart/2005/8/layout/chevron2"/>
    <dgm:cxn modelId="{0FEAE581-5331-47E9-873D-2BB60F7C7FEC}" type="presParOf" srcId="{F65F1829-0CE0-47A9-AE94-F3E999C5817C}" destId="{6E020CF5-EF94-44B8-A65A-B27A111C4B7A}" srcOrd="1" destOrd="0" presId="urn:microsoft.com/office/officeart/2005/8/layout/chevron2"/>
    <dgm:cxn modelId="{9381C8FE-0259-463B-98FE-0E0E3C6D9377}" type="presParOf" srcId="{E1701A67-5A64-459A-9409-3319B40052B3}" destId="{F719F752-202B-4977-BDBA-1EC36B04E95B}" srcOrd="5" destOrd="0" presId="urn:microsoft.com/office/officeart/2005/8/layout/chevron2"/>
    <dgm:cxn modelId="{E0BC9452-CAEF-4715-97FF-A0B5762E7155}" type="presParOf" srcId="{E1701A67-5A64-459A-9409-3319B40052B3}" destId="{1C7DFACC-BC73-43CD-B796-317E1E71D361}" srcOrd="6" destOrd="0" presId="urn:microsoft.com/office/officeart/2005/8/layout/chevron2"/>
    <dgm:cxn modelId="{5D71AF7A-3228-421F-9FE0-D3379C361597}" type="presParOf" srcId="{1C7DFACC-BC73-43CD-B796-317E1E71D361}" destId="{5CAF7210-62EB-42E8-9426-FFB493340C66}" srcOrd="0" destOrd="0" presId="urn:microsoft.com/office/officeart/2005/8/layout/chevron2"/>
    <dgm:cxn modelId="{BE0173F7-3B68-4C09-BAE5-D8513335E397}" type="presParOf" srcId="{1C7DFACC-BC73-43CD-B796-317E1E71D361}" destId="{6E7C3B03-5D7D-437E-A4F2-2199344F5F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A34102-E0BF-4EB3-975D-EC2340CD37C5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E6EF605-570B-434A-822E-7E58A4E4C91E}">
      <dgm:prSet/>
      <dgm:spPr/>
      <dgm:t>
        <a:bodyPr/>
        <a:lstStyle/>
        <a:p>
          <a:pPr rtl="0"/>
          <a:r>
            <a:rPr lang="ru-RU" dirty="0" smtClean="0"/>
            <a:t>анализируется информация о выполнении целевых прогнозных показателей по охране лесов от пожаров. Считаем целесообразным оценить выполнение таких показателей как: доля крупных лесных пожаров и оперативность тушения всех пожаров (ликвидированных в течение 24 часов). Планируемые показатели отражаются в приложении 35. В связи с отсутствием утвержденных Минприроды России показателей на 2021 и последующие годы, рекомендуем до их утверждения пользоваться показателями, утвержденными региональными программами по развитию лесного хозяйства субъекта РФ</a:t>
          </a:r>
          <a:endParaRPr lang="ru-RU" dirty="0"/>
        </a:p>
      </dgm:t>
    </dgm:pt>
    <dgm:pt modelId="{E06E7470-07A5-4BAD-A5EC-6ED4341F293D}" type="parTrans" cxnId="{C96520A4-CBDE-428E-9279-8A8F149617BC}">
      <dgm:prSet/>
      <dgm:spPr/>
      <dgm:t>
        <a:bodyPr/>
        <a:lstStyle/>
        <a:p>
          <a:endParaRPr lang="ru-RU"/>
        </a:p>
      </dgm:t>
    </dgm:pt>
    <dgm:pt modelId="{023F47F5-4E03-4781-95C3-0A02C24A83A9}" type="sibTrans" cxnId="{C96520A4-CBDE-428E-9279-8A8F149617BC}">
      <dgm:prSet/>
      <dgm:spPr/>
      <dgm:t>
        <a:bodyPr/>
        <a:lstStyle/>
        <a:p>
          <a:endParaRPr lang="ru-RU"/>
        </a:p>
      </dgm:t>
    </dgm:pt>
    <dgm:pt modelId="{71ADE727-3A79-4BBA-9B5E-4349F5DA7AE9}">
      <dgm:prSet/>
      <dgm:spPr/>
      <dgm:t>
        <a:bodyPr/>
        <a:lstStyle/>
        <a:p>
          <a:pPr rtl="0"/>
          <a:endParaRPr lang="ru-RU"/>
        </a:p>
      </dgm:t>
    </dgm:pt>
    <dgm:pt modelId="{DCEAA38A-29EC-4B3B-99BD-8D492B19DCB3}" type="parTrans" cxnId="{64BB3F97-4E85-4E36-BBCB-250EE02CDA2F}">
      <dgm:prSet/>
      <dgm:spPr/>
      <dgm:t>
        <a:bodyPr/>
        <a:lstStyle/>
        <a:p>
          <a:endParaRPr lang="ru-RU"/>
        </a:p>
      </dgm:t>
    </dgm:pt>
    <dgm:pt modelId="{5940EC57-62A6-471E-9919-5301DA481C8A}" type="sibTrans" cxnId="{64BB3F97-4E85-4E36-BBCB-250EE02CDA2F}">
      <dgm:prSet/>
      <dgm:spPr/>
      <dgm:t>
        <a:bodyPr/>
        <a:lstStyle/>
        <a:p>
          <a:endParaRPr lang="ru-RU"/>
        </a:p>
      </dgm:t>
    </dgm:pt>
    <dgm:pt modelId="{E1701A67-5A64-459A-9409-3319B40052B3}" type="pres">
      <dgm:prSet presAssocID="{6CA34102-E0BF-4EB3-975D-EC2340CD37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79F0C-6EA2-436B-A404-85065248B9BB}" type="pres">
      <dgm:prSet presAssocID="{71ADE727-3A79-4BBA-9B5E-4349F5DA7AE9}" presName="composite" presStyleCnt="0"/>
      <dgm:spPr/>
    </dgm:pt>
    <dgm:pt modelId="{60B83E7F-B38F-406F-8A4F-34D539885B6E}" type="pres">
      <dgm:prSet presAssocID="{71ADE727-3A79-4BBA-9B5E-4349F5DA7AE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E9CDC-99FD-415F-AB20-45B012655EB4}" type="pres">
      <dgm:prSet presAssocID="{71ADE727-3A79-4BBA-9B5E-4349F5DA7AE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B3F97-4E85-4E36-BBCB-250EE02CDA2F}" srcId="{6CA34102-E0BF-4EB3-975D-EC2340CD37C5}" destId="{71ADE727-3A79-4BBA-9B5E-4349F5DA7AE9}" srcOrd="0" destOrd="0" parTransId="{DCEAA38A-29EC-4B3B-99BD-8D492B19DCB3}" sibTransId="{5940EC57-62A6-471E-9919-5301DA481C8A}"/>
    <dgm:cxn modelId="{C96520A4-CBDE-428E-9279-8A8F149617BC}" srcId="{71ADE727-3A79-4BBA-9B5E-4349F5DA7AE9}" destId="{2E6EF605-570B-434A-822E-7E58A4E4C91E}" srcOrd="0" destOrd="0" parTransId="{E06E7470-07A5-4BAD-A5EC-6ED4341F293D}" sibTransId="{023F47F5-4E03-4781-95C3-0A02C24A83A9}"/>
    <dgm:cxn modelId="{28E72A67-5D7B-45D0-A79B-99589623094A}" type="presOf" srcId="{2E6EF605-570B-434A-822E-7E58A4E4C91E}" destId="{8D3E9CDC-99FD-415F-AB20-45B012655EB4}" srcOrd="0" destOrd="0" presId="urn:microsoft.com/office/officeart/2005/8/layout/chevron2"/>
    <dgm:cxn modelId="{5C50D3A9-8F17-44DD-A7DB-3989CC9524E9}" type="presOf" srcId="{71ADE727-3A79-4BBA-9B5E-4349F5DA7AE9}" destId="{60B83E7F-B38F-406F-8A4F-34D539885B6E}" srcOrd="0" destOrd="0" presId="urn:microsoft.com/office/officeart/2005/8/layout/chevron2"/>
    <dgm:cxn modelId="{1A72C506-3982-46C5-8143-53454191DB01}" type="presOf" srcId="{6CA34102-E0BF-4EB3-975D-EC2340CD37C5}" destId="{E1701A67-5A64-459A-9409-3319B40052B3}" srcOrd="0" destOrd="0" presId="urn:microsoft.com/office/officeart/2005/8/layout/chevron2"/>
    <dgm:cxn modelId="{9DB69EDA-1B88-4FEC-AAFA-1860D93B9873}" type="presParOf" srcId="{E1701A67-5A64-459A-9409-3319B40052B3}" destId="{56179F0C-6EA2-436B-A404-85065248B9BB}" srcOrd="0" destOrd="0" presId="urn:microsoft.com/office/officeart/2005/8/layout/chevron2"/>
    <dgm:cxn modelId="{542CEC0B-0B2E-4EAE-B628-1A039215B300}" type="presParOf" srcId="{56179F0C-6EA2-436B-A404-85065248B9BB}" destId="{60B83E7F-B38F-406F-8A4F-34D539885B6E}" srcOrd="0" destOrd="0" presId="urn:microsoft.com/office/officeart/2005/8/layout/chevron2"/>
    <dgm:cxn modelId="{37BA0D13-7963-4A61-94B3-D1E5CD66BD7C}" type="presParOf" srcId="{56179F0C-6EA2-436B-A404-85065248B9BB}" destId="{8D3E9CDC-99FD-415F-AB20-45B012655E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A34102-E0BF-4EB3-975D-EC2340CD37C5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E6EF605-570B-434A-822E-7E58A4E4C91E}">
      <dgm:prSet/>
      <dgm:spPr/>
      <dgm:t>
        <a:bodyPr/>
        <a:lstStyle/>
        <a:p>
          <a:pPr rtl="0"/>
          <a:r>
            <a:rPr lang="ru-RU" dirty="0" smtClean="0"/>
            <a:t>В карте схеме 6 «Карта-схема распределения зон охраны лесов от пожаров различными способами» необходимо дополнительно отразить места дислокации лесопожарных подразделений как имеющихся, так и планируемых к созданию с выделением последних цветом. При наличии ПХС у арендаторов они также указываются на схеме.</a:t>
          </a:r>
          <a:endParaRPr lang="ru-RU" dirty="0"/>
        </a:p>
      </dgm:t>
    </dgm:pt>
    <dgm:pt modelId="{E06E7470-07A5-4BAD-A5EC-6ED4341F293D}" type="parTrans" cxnId="{C96520A4-CBDE-428E-9279-8A8F149617BC}">
      <dgm:prSet/>
      <dgm:spPr/>
      <dgm:t>
        <a:bodyPr/>
        <a:lstStyle/>
        <a:p>
          <a:endParaRPr lang="ru-RU"/>
        </a:p>
      </dgm:t>
    </dgm:pt>
    <dgm:pt modelId="{023F47F5-4E03-4781-95C3-0A02C24A83A9}" type="sibTrans" cxnId="{C96520A4-CBDE-428E-9279-8A8F149617BC}">
      <dgm:prSet/>
      <dgm:spPr/>
      <dgm:t>
        <a:bodyPr/>
        <a:lstStyle/>
        <a:p>
          <a:endParaRPr lang="ru-RU"/>
        </a:p>
      </dgm:t>
    </dgm:pt>
    <dgm:pt modelId="{71ADE727-3A79-4BBA-9B5E-4349F5DA7AE9}">
      <dgm:prSet/>
      <dgm:spPr/>
      <dgm:t>
        <a:bodyPr/>
        <a:lstStyle/>
        <a:p>
          <a:pPr rtl="0"/>
          <a:endParaRPr lang="ru-RU"/>
        </a:p>
      </dgm:t>
    </dgm:pt>
    <dgm:pt modelId="{DCEAA38A-29EC-4B3B-99BD-8D492B19DCB3}" type="parTrans" cxnId="{64BB3F97-4E85-4E36-BBCB-250EE02CDA2F}">
      <dgm:prSet/>
      <dgm:spPr/>
      <dgm:t>
        <a:bodyPr/>
        <a:lstStyle/>
        <a:p>
          <a:endParaRPr lang="ru-RU"/>
        </a:p>
      </dgm:t>
    </dgm:pt>
    <dgm:pt modelId="{5940EC57-62A6-471E-9919-5301DA481C8A}" type="sibTrans" cxnId="{64BB3F97-4E85-4E36-BBCB-250EE02CDA2F}">
      <dgm:prSet/>
      <dgm:spPr/>
      <dgm:t>
        <a:bodyPr/>
        <a:lstStyle/>
        <a:p>
          <a:endParaRPr lang="ru-RU"/>
        </a:p>
      </dgm:t>
    </dgm:pt>
    <dgm:pt modelId="{E1701A67-5A64-459A-9409-3319B40052B3}" type="pres">
      <dgm:prSet presAssocID="{6CA34102-E0BF-4EB3-975D-EC2340CD37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79F0C-6EA2-436B-A404-85065248B9BB}" type="pres">
      <dgm:prSet presAssocID="{71ADE727-3A79-4BBA-9B5E-4349F5DA7AE9}" presName="composite" presStyleCnt="0"/>
      <dgm:spPr/>
    </dgm:pt>
    <dgm:pt modelId="{60B83E7F-B38F-406F-8A4F-34D539885B6E}" type="pres">
      <dgm:prSet presAssocID="{71ADE727-3A79-4BBA-9B5E-4349F5DA7AE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E9CDC-99FD-415F-AB20-45B012655EB4}" type="pres">
      <dgm:prSet presAssocID="{71ADE727-3A79-4BBA-9B5E-4349F5DA7AE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5FCE84-C826-49E0-A3B5-CB3CFE1A7CCD}" type="presOf" srcId="{6CA34102-E0BF-4EB3-975D-EC2340CD37C5}" destId="{E1701A67-5A64-459A-9409-3319B40052B3}" srcOrd="0" destOrd="0" presId="urn:microsoft.com/office/officeart/2005/8/layout/chevron2"/>
    <dgm:cxn modelId="{C4F2D914-6556-46E9-8588-D38AE48141BF}" type="presOf" srcId="{2E6EF605-570B-434A-822E-7E58A4E4C91E}" destId="{8D3E9CDC-99FD-415F-AB20-45B012655EB4}" srcOrd="0" destOrd="0" presId="urn:microsoft.com/office/officeart/2005/8/layout/chevron2"/>
    <dgm:cxn modelId="{2C995408-AFFE-4ED5-9C59-2021144B3590}" type="presOf" srcId="{71ADE727-3A79-4BBA-9B5E-4349F5DA7AE9}" destId="{60B83E7F-B38F-406F-8A4F-34D539885B6E}" srcOrd="0" destOrd="0" presId="urn:microsoft.com/office/officeart/2005/8/layout/chevron2"/>
    <dgm:cxn modelId="{64BB3F97-4E85-4E36-BBCB-250EE02CDA2F}" srcId="{6CA34102-E0BF-4EB3-975D-EC2340CD37C5}" destId="{71ADE727-3A79-4BBA-9B5E-4349F5DA7AE9}" srcOrd="0" destOrd="0" parTransId="{DCEAA38A-29EC-4B3B-99BD-8D492B19DCB3}" sibTransId="{5940EC57-62A6-471E-9919-5301DA481C8A}"/>
    <dgm:cxn modelId="{C96520A4-CBDE-428E-9279-8A8F149617BC}" srcId="{71ADE727-3A79-4BBA-9B5E-4349F5DA7AE9}" destId="{2E6EF605-570B-434A-822E-7E58A4E4C91E}" srcOrd="0" destOrd="0" parTransId="{E06E7470-07A5-4BAD-A5EC-6ED4341F293D}" sibTransId="{023F47F5-4E03-4781-95C3-0A02C24A83A9}"/>
    <dgm:cxn modelId="{F55F652F-DBB3-4B45-93F4-8E79B5E3593B}" type="presParOf" srcId="{E1701A67-5A64-459A-9409-3319B40052B3}" destId="{56179F0C-6EA2-436B-A404-85065248B9BB}" srcOrd="0" destOrd="0" presId="urn:microsoft.com/office/officeart/2005/8/layout/chevron2"/>
    <dgm:cxn modelId="{3E8C2D54-3B77-4522-96AD-3C1572DE6225}" type="presParOf" srcId="{56179F0C-6EA2-436B-A404-85065248B9BB}" destId="{60B83E7F-B38F-406F-8A4F-34D539885B6E}" srcOrd="0" destOrd="0" presId="urn:microsoft.com/office/officeart/2005/8/layout/chevron2"/>
    <dgm:cxn modelId="{080856E3-9985-4780-92FD-C784BB5CDCBF}" type="presParOf" srcId="{56179F0C-6EA2-436B-A404-85065248B9BB}" destId="{8D3E9CDC-99FD-415F-AB20-45B012655E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A34102-E0BF-4EB3-975D-EC2340CD37C5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E6EF605-570B-434A-822E-7E58A4E4C91E}">
      <dgm:prSet custT="1"/>
      <dgm:spPr/>
      <dgm:t>
        <a:bodyPr/>
        <a:lstStyle/>
        <a:p>
          <a:pPr rtl="0"/>
          <a:r>
            <a:rPr lang="ru-RU" sz="900" dirty="0" smtClean="0"/>
            <a:t>выполнение наземного и авиационного мониторинга в соответствии с утвержденными нормативами (в том числе при наличии пожаров, увеличивать кратность авиационного мониторинга на единицу, согласно приказу Минприроды РФ от 15 ноября 2016 № 597 «Об утверждении порядка организации и выполнения авиационных работ по охране лесов от пожаров и порядка организации и выполнения авиационных работ по защите лесов»;</a:t>
          </a:r>
          <a:endParaRPr lang="ru-RU" sz="900" dirty="0"/>
        </a:p>
      </dgm:t>
    </dgm:pt>
    <dgm:pt modelId="{E06E7470-07A5-4BAD-A5EC-6ED4341F293D}" type="parTrans" cxnId="{C96520A4-CBDE-428E-9279-8A8F149617BC}">
      <dgm:prSet/>
      <dgm:spPr/>
      <dgm:t>
        <a:bodyPr/>
        <a:lstStyle/>
        <a:p>
          <a:endParaRPr lang="ru-RU" sz="2400"/>
        </a:p>
      </dgm:t>
    </dgm:pt>
    <dgm:pt modelId="{023F47F5-4E03-4781-95C3-0A02C24A83A9}" type="sibTrans" cxnId="{C96520A4-CBDE-428E-9279-8A8F149617BC}">
      <dgm:prSet/>
      <dgm:spPr/>
      <dgm:t>
        <a:bodyPr/>
        <a:lstStyle/>
        <a:p>
          <a:endParaRPr lang="ru-RU" sz="2400"/>
        </a:p>
      </dgm:t>
    </dgm:pt>
    <dgm:pt modelId="{71ADE727-3A79-4BBA-9B5E-4349F5DA7AE9}">
      <dgm:prSet custT="1"/>
      <dgm:spPr/>
      <dgm:t>
        <a:bodyPr/>
        <a:lstStyle/>
        <a:p>
          <a:pPr rtl="0"/>
          <a:endParaRPr lang="ru-RU" sz="1600"/>
        </a:p>
      </dgm:t>
    </dgm:pt>
    <dgm:pt modelId="{DCEAA38A-29EC-4B3B-99BD-8D492B19DCB3}" type="parTrans" cxnId="{64BB3F97-4E85-4E36-BBCB-250EE02CDA2F}">
      <dgm:prSet/>
      <dgm:spPr/>
      <dgm:t>
        <a:bodyPr/>
        <a:lstStyle/>
        <a:p>
          <a:endParaRPr lang="ru-RU" sz="2400"/>
        </a:p>
      </dgm:t>
    </dgm:pt>
    <dgm:pt modelId="{5940EC57-62A6-471E-9919-5301DA481C8A}" type="sibTrans" cxnId="{64BB3F97-4E85-4E36-BBCB-250EE02CDA2F}">
      <dgm:prSet/>
      <dgm:spPr/>
      <dgm:t>
        <a:bodyPr/>
        <a:lstStyle/>
        <a:p>
          <a:endParaRPr lang="ru-RU" sz="2400"/>
        </a:p>
      </dgm:t>
    </dgm:pt>
    <dgm:pt modelId="{8D4C562E-8198-4523-BB1E-E18932750CEC}">
      <dgm:prSet custT="1"/>
      <dgm:spPr/>
      <dgm:t>
        <a:bodyPr/>
        <a:lstStyle/>
        <a:p>
          <a:r>
            <a:rPr lang="ru-RU" sz="1050" dirty="0" smtClean="0"/>
            <a:t>увеличение числа маршрутов наземного патрулирования (при необходимости);</a:t>
          </a:r>
          <a:endParaRPr lang="ru-RU" sz="1050" dirty="0"/>
        </a:p>
      </dgm:t>
    </dgm:pt>
    <dgm:pt modelId="{D857F87A-A434-4ACC-9C98-62B7834C685B}" type="parTrans" cxnId="{B328FDD7-E1F7-42CC-B6C6-A4302418FF33}">
      <dgm:prSet/>
      <dgm:spPr/>
      <dgm:t>
        <a:bodyPr/>
        <a:lstStyle/>
        <a:p>
          <a:endParaRPr lang="ru-RU" sz="2400"/>
        </a:p>
      </dgm:t>
    </dgm:pt>
    <dgm:pt modelId="{81A388E2-8410-4AA7-85F0-502B6EA136C4}" type="sibTrans" cxnId="{B328FDD7-E1F7-42CC-B6C6-A4302418FF33}">
      <dgm:prSet/>
      <dgm:spPr/>
      <dgm:t>
        <a:bodyPr/>
        <a:lstStyle/>
        <a:p>
          <a:endParaRPr lang="ru-RU" sz="2400"/>
        </a:p>
      </dgm:t>
    </dgm:pt>
    <dgm:pt modelId="{C003C9CC-1418-4D3E-A683-5FB4E70AADA9}">
      <dgm:prSet custT="1"/>
      <dgm:spPr/>
      <dgm:t>
        <a:bodyPr/>
        <a:lstStyle/>
        <a:p>
          <a:r>
            <a:rPr lang="ru-RU" sz="1050" dirty="0" smtClean="0"/>
            <a:t>увеличение  интенсивность проведения  противопожарной пропаганды, освещение работы лесопожарных подразделений в средствах массовой информации;</a:t>
          </a:r>
          <a:endParaRPr lang="ru-RU" sz="1050" dirty="0"/>
        </a:p>
      </dgm:t>
    </dgm:pt>
    <dgm:pt modelId="{5F5F62C5-4369-48D0-B52D-589200D90B8E}" type="parTrans" cxnId="{ABEEA88E-DBC3-4361-BEAE-C7AF79E86ABD}">
      <dgm:prSet/>
      <dgm:spPr/>
      <dgm:t>
        <a:bodyPr/>
        <a:lstStyle/>
        <a:p>
          <a:endParaRPr lang="ru-RU" sz="2400"/>
        </a:p>
      </dgm:t>
    </dgm:pt>
    <dgm:pt modelId="{2331AD18-3ABA-45A7-AFF4-E5FBC27AA180}" type="sibTrans" cxnId="{ABEEA88E-DBC3-4361-BEAE-C7AF79E86ABD}">
      <dgm:prSet/>
      <dgm:spPr/>
      <dgm:t>
        <a:bodyPr/>
        <a:lstStyle/>
        <a:p>
          <a:endParaRPr lang="ru-RU" sz="2400"/>
        </a:p>
      </dgm:t>
    </dgm:pt>
    <dgm:pt modelId="{9915E3B7-BCC3-4FE5-B574-F15EE1FEAD10}">
      <dgm:prSet custT="1"/>
      <dgm:spPr/>
      <dgm:t>
        <a:bodyPr/>
        <a:lstStyle/>
        <a:p>
          <a:r>
            <a:rPr lang="ru-RU" sz="1050" dirty="0" smtClean="0"/>
            <a:t>увеличение численности ПХС II и III типов, а так же работников авиационной пожарной службы (при наличии зоны лесоавиационных работ);</a:t>
          </a:r>
          <a:endParaRPr lang="ru-RU" sz="1050" dirty="0"/>
        </a:p>
      </dgm:t>
    </dgm:pt>
    <dgm:pt modelId="{BE63C925-0B9B-4BA9-AF63-40898F9B9F12}" type="parTrans" cxnId="{9EDC1ADE-8D60-4664-A88B-CE8416D6B9E2}">
      <dgm:prSet/>
      <dgm:spPr/>
      <dgm:t>
        <a:bodyPr/>
        <a:lstStyle/>
        <a:p>
          <a:endParaRPr lang="ru-RU" sz="2400"/>
        </a:p>
      </dgm:t>
    </dgm:pt>
    <dgm:pt modelId="{A9394C49-9334-404D-9957-90030F02D23F}" type="sibTrans" cxnId="{9EDC1ADE-8D60-4664-A88B-CE8416D6B9E2}">
      <dgm:prSet/>
      <dgm:spPr/>
      <dgm:t>
        <a:bodyPr/>
        <a:lstStyle/>
        <a:p>
          <a:endParaRPr lang="ru-RU" sz="2400"/>
        </a:p>
      </dgm:t>
    </dgm:pt>
    <dgm:pt modelId="{7CF987BB-DA48-4E7A-A046-D055687815C2}">
      <dgm:prSet custT="1"/>
      <dgm:spPr/>
      <dgm:t>
        <a:bodyPr/>
        <a:lstStyle/>
        <a:p>
          <a:r>
            <a:rPr lang="ru-RU" sz="1050" dirty="0" smtClean="0"/>
            <a:t>увеличение численности привлекаемых воздушных судов</a:t>
          </a:r>
          <a:endParaRPr lang="ru-RU" sz="1050" dirty="0"/>
        </a:p>
      </dgm:t>
    </dgm:pt>
    <dgm:pt modelId="{263205DE-C5B0-430B-ACB2-6B8B0B78C8B0}" type="parTrans" cxnId="{728362EA-8E2F-4041-843F-9B93EB033D4E}">
      <dgm:prSet/>
      <dgm:spPr/>
      <dgm:t>
        <a:bodyPr/>
        <a:lstStyle/>
        <a:p>
          <a:endParaRPr lang="ru-RU" sz="2400"/>
        </a:p>
      </dgm:t>
    </dgm:pt>
    <dgm:pt modelId="{2700BE02-B236-4708-8630-F415F7501248}" type="sibTrans" cxnId="{728362EA-8E2F-4041-843F-9B93EB033D4E}">
      <dgm:prSet/>
      <dgm:spPr/>
      <dgm:t>
        <a:bodyPr/>
        <a:lstStyle/>
        <a:p>
          <a:endParaRPr lang="ru-RU" sz="2400"/>
        </a:p>
      </dgm:t>
    </dgm:pt>
    <dgm:pt modelId="{2BA77D6E-DE67-402E-9479-68FA0EA13505}">
      <dgm:prSet custT="1"/>
      <dgm:spPr/>
      <dgm:t>
        <a:bodyPr/>
        <a:lstStyle/>
        <a:p>
          <a:r>
            <a:rPr lang="ru-RU" sz="1050" dirty="0" smtClean="0"/>
            <a:t>увеличение сети видеокамер и др.</a:t>
          </a:r>
          <a:endParaRPr lang="ru-RU" sz="1050" dirty="0"/>
        </a:p>
      </dgm:t>
    </dgm:pt>
    <dgm:pt modelId="{6E9043D2-AECF-4D64-ACC7-EFFE2DC3E990}" type="parTrans" cxnId="{FE9C6F07-E520-43EA-833B-429E0295FE9D}">
      <dgm:prSet/>
      <dgm:spPr/>
      <dgm:t>
        <a:bodyPr/>
        <a:lstStyle/>
        <a:p>
          <a:endParaRPr lang="ru-RU" sz="2400"/>
        </a:p>
      </dgm:t>
    </dgm:pt>
    <dgm:pt modelId="{EE6D59D6-FE0E-42AA-B977-9D95BC870B6D}" type="sibTrans" cxnId="{FE9C6F07-E520-43EA-833B-429E0295FE9D}">
      <dgm:prSet/>
      <dgm:spPr/>
      <dgm:t>
        <a:bodyPr/>
        <a:lstStyle/>
        <a:p>
          <a:endParaRPr lang="ru-RU" sz="2400"/>
        </a:p>
      </dgm:t>
    </dgm:pt>
    <dgm:pt modelId="{5CB37A1A-B6E7-4D88-940C-0C78E8809453}">
      <dgm:prSet custT="1"/>
      <dgm:spPr/>
      <dgm:t>
        <a:bodyPr/>
        <a:lstStyle/>
        <a:p>
          <a:pPr rtl="0"/>
          <a:endParaRPr lang="ru-RU" sz="1600" dirty="0"/>
        </a:p>
      </dgm:t>
    </dgm:pt>
    <dgm:pt modelId="{AC5F3695-D44B-40D1-8347-390D0074558B}" type="parTrans" cxnId="{A4082AE2-4405-4D12-B1F9-A2FB6C3B5785}">
      <dgm:prSet/>
      <dgm:spPr/>
      <dgm:t>
        <a:bodyPr/>
        <a:lstStyle/>
        <a:p>
          <a:endParaRPr lang="ru-RU" sz="2400"/>
        </a:p>
      </dgm:t>
    </dgm:pt>
    <dgm:pt modelId="{E19C2A7A-72FF-44D6-BF1F-F55D3DABB5CE}" type="sibTrans" cxnId="{A4082AE2-4405-4D12-B1F9-A2FB6C3B5785}">
      <dgm:prSet/>
      <dgm:spPr/>
      <dgm:t>
        <a:bodyPr/>
        <a:lstStyle/>
        <a:p>
          <a:endParaRPr lang="ru-RU" sz="2400"/>
        </a:p>
      </dgm:t>
    </dgm:pt>
    <dgm:pt modelId="{91A17E48-6295-4421-ADE0-476ABEE6EDA8}">
      <dgm:prSet custT="1"/>
      <dgm:spPr/>
      <dgm:t>
        <a:bodyPr/>
        <a:lstStyle/>
        <a:p>
          <a:endParaRPr lang="ru-RU" sz="1600" dirty="0"/>
        </a:p>
      </dgm:t>
    </dgm:pt>
    <dgm:pt modelId="{E0722CA8-2403-4B84-8485-FB504F33DDAB}" type="parTrans" cxnId="{691B8B52-45E6-4F91-A516-60A4F01E4E83}">
      <dgm:prSet/>
      <dgm:spPr/>
      <dgm:t>
        <a:bodyPr/>
        <a:lstStyle/>
        <a:p>
          <a:endParaRPr lang="ru-RU" sz="2400"/>
        </a:p>
      </dgm:t>
    </dgm:pt>
    <dgm:pt modelId="{B081A910-6E30-4426-AA2D-7D3E888DBE2E}" type="sibTrans" cxnId="{691B8B52-45E6-4F91-A516-60A4F01E4E83}">
      <dgm:prSet/>
      <dgm:spPr/>
      <dgm:t>
        <a:bodyPr/>
        <a:lstStyle/>
        <a:p>
          <a:endParaRPr lang="ru-RU" sz="2400"/>
        </a:p>
      </dgm:t>
    </dgm:pt>
    <dgm:pt modelId="{B99AC87F-DE7E-46A8-A032-14754C8A5862}">
      <dgm:prSet custT="1"/>
      <dgm:spPr/>
      <dgm:t>
        <a:bodyPr/>
        <a:lstStyle/>
        <a:p>
          <a:endParaRPr lang="ru-RU" sz="1600" dirty="0"/>
        </a:p>
      </dgm:t>
    </dgm:pt>
    <dgm:pt modelId="{2E7293B6-7D54-483B-8836-733AE93CD385}" type="parTrans" cxnId="{25570023-8870-4663-820E-D5009505D9EB}">
      <dgm:prSet/>
      <dgm:spPr/>
      <dgm:t>
        <a:bodyPr/>
        <a:lstStyle/>
        <a:p>
          <a:endParaRPr lang="ru-RU" sz="2400"/>
        </a:p>
      </dgm:t>
    </dgm:pt>
    <dgm:pt modelId="{01A5309C-312C-44EC-A36F-99C2E0A0FE5A}" type="sibTrans" cxnId="{25570023-8870-4663-820E-D5009505D9EB}">
      <dgm:prSet/>
      <dgm:spPr/>
      <dgm:t>
        <a:bodyPr/>
        <a:lstStyle/>
        <a:p>
          <a:endParaRPr lang="ru-RU" sz="2400"/>
        </a:p>
      </dgm:t>
    </dgm:pt>
    <dgm:pt modelId="{1EC67193-951B-49C9-9B8F-30166F1E24C3}">
      <dgm:prSet custT="1"/>
      <dgm:spPr/>
      <dgm:t>
        <a:bodyPr/>
        <a:lstStyle/>
        <a:p>
          <a:endParaRPr lang="ru-RU" sz="1600" dirty="0"/>
        </a:p>
      </dgm:t>
    </dgm:pt>
    <dgm:pt modelId="{76456020-5C13-447E-AF86-D5674B1CCC4F}" type="parTrans" cxnId="{CCAD0557-87FF-4307-983F-3922F58E772F}">
      <dgm:prSet/>
      <dgm:spPr/>
      <dgm:t>
        <a:bodyPr/>
        <a:lstStyle/>
        <a:p>
          <a:endParaRPr lang="ru-RU" sz="2400"/>
        </a:p>
      </dgm:t>
    </dgm:pt>
    <dgm:pt modelId="{0F9647C2-31B3-4150-B470-2B336039A106}" type="sibTrans" cxnId="{CCAD0557-87FF-4307-983F-3922F58E772F}">
      <dgm:prSet/>
      <dgm:spPr/>
      <dgm:t>
        <a:bodyPr/>
        <a:lstStyle/>
        <a:p>
          <a:endParaRPr lang="ru-RU" sz="2400"/>
        </a:p>
      </dgm:t>
    </dgm:pt>
    <dgm:pt modelId="{9B611F2B-B6D1-42D2-8533-ED18E720B0E6}">
      <dgm:prSet custT="1"/>
      <dgm:spPr/>
      <dgm:t>
        <a:bodyPr/>
        <a:lstStyle/>
        <a:p>
          <a:endParaRPr lang="ru-RU" sz="1600" dirty="0"/>
        </a:p>
      </dgm:t>
    </dgm:pt>
    <dgm:pt modelId="{DA67BD34-ABAB-4E87-9503-3B3529D6E9EA}" type="parTrans" cxnId="{B59E40C0-14D5-40EB-92C0-3BFBABF020C7}">
      <dgm:prSet/>
      <dgm:spPr/>
      <dgm:t>
        <a:bodyPr/>
        <a:lstStyle/>
        <a:p>
          <a:endParaRPr lang="ru-RU" sz="2400"/>
        </a:p>
      </dgm:t>
    </dgm:pt>
    <dgm:pt modelId="{FF9D3EC0-7193-47C1-916A-1C4854F80DD3}" type="sibTrans" cxnId="{B59E40C0-14D5-40EB-92C0-3BFBABF020C7}">
      <dgm:prSet/>
      <dgm:spPr/>
      <dgm:t>
        <a:bodyPr/>
        <a:lstStyle/>
        <a:p>
          <a:endParaRPr lang="ru-RU" sz="2400"/>
        </a:p>
      </dgm:t>
    </dgm:pt>
    <dgm:pt modelId="{E1701A67-5A64-459A-9409-3319B40052B3}" type="pres">
      <dgm:prSet presAssocID="{6CA34102-E0BF-4EB3-975D-EC2340CD37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79F0C-6EA2-436B-A404-85065248B9BB}" type="pres">
      <dgm:prSet presAssocID="{71ADE727-3A79-4BBA-9B5E-4349F5DA7AE9}" presName="composite" presStyleCnt="0"/>
      <dgm:spPr/>
    </dgm:pt>
    <dgm:pt modelId="{60B83E7F-B38F-406F-8A4F-34D539885B6E}" type="pres">
      <dgm:prSet presAssocID="{71ADE727-3A79-4BBA-9B5E-4349F5DA7AE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E9CDC-99FD-415F-AB20-45B012655EB4}" type="pres">
      <dgm:prSet presAssocID="{71ADE727-3A79-4BBA-9B5E-4349F5DA7AE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6B24A-357F-40F5-954F-0C9D34004760}" type="pres">
      <dgm:prSet presAssocID="{5940EC57-62A6-471E-9919-5301DA481C8A}" presName="sp" presStyleCnt="0"/>
      <dgm:spPr/>
    </dgm:pt>
    <dgm:pt modelId="{5F38FF87-265D-4ACB-89B8-F7C1287F450A}" type="pres">
      <dgm:prSet presAssocID="{5CB37A1A-B6E7-4D88-940C-0C78E8809453}" presName="composite" presStyleCnt="0"/>
      <dgm:spPr/>
    </dgm:pt>
    <dgm:pt modelId="{714C0AE9-C2EC-4F21-9F8C-99239D37A38A}" type="pres">
      <dgm:prSet presAssocID="{5CB37A1A-B6E7-4D88-940C-0C78E880945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9A2F1-C43F-4A45-9B00-27E177FCC489}" type="pres">
      <dgm:prSet presAssocID="{5CB37A1A-B6E7-4D88-940C-0C78E880945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EB5AB-82D6-4B26-BEB6-85B3484AA1D2}" type="pres">
      <dgm:prSet presAssocID="{E19C2A7A-72FF-44D6-BF1F-F55D3DABB5CE}" presName="sp" presStyleCnt="0"/>
      <dgm:spPr/>
    </dgm:pt>
    <dgm:pt modelId="{B24FB968-0C55-4798-9E87-AB487C036AAF}" type="pres">
      <dgm:prSet presAssocID="{91A17E48-6295-4421-ADE0-476ABEE6EDA8}" presName="composite" presStyleCnt="0"/>
      <dgm:spPr/>
    </dgm:pt>
    <dgm:pt modelId="{7AF268CB-423B-4593-8FE0-F11F68D96976}" type="pres">
      <dgm:prSet presAssocID="{91A17E48-6295-4421-ADE0-476ABEE6EDA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8E933-5097-4FD4-B9B6-EF8F62F9C685}" type="pres">
      <dgm:prSet presAssocID="{91A17E48-6295-4421-ADE0-476ABEE6EDA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485D0-982A-4CD4-A6CF-6C6AF9BF75DA}" type="pres">
      <dgm:prSet presAssocID="{B081A910-6E30-4426-AA2D-7D3E888DBE2E}" presName="sp" presStyleCnt="0"/>
      <dgm:spPr/>
    </dgm:pt>
    <dgm:pt modelId="{A03DF4BB-CF2F-4A1B-9AC9-BBC96BEDB206}" type="pres">
      <dgm:prSet presAssocID="{B99AC87F-DE7E-46A8-A032-14754C8A5862}" presName="composite" presStyleCnt="0"/>
      <dgm:spPr/>
    </dgm:pt>
    <dgm:pt modelId="{0026BFC5-2F96-4646-96B1-D51ECD511930}" type="pres">
      <dgm:prSet presAssocID="{B99AC87F-DE7E-46A8-A032-14754C8A586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B7255-B48B-44AB-B76D-00D7AD666F5E}" type="pres">
      <dgm:prSet presAssocID="{B99AC87F-DE7E-46A8-A032-14754C8A586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E6E2A-ACDB-4E83-92F6-F16BE06161B1}" type="pres">
      <dgm:prSet presAssocID="{01A5309C-312C-44EC-A36F-99C2E0A0FE5A}" presName="sp" presStyleCnt="0"/>
      <dgm:spPr/>
    </dgm:pt>
    <dgm:pt modelId="{D51641D1-0358-42AC-8F5D-ABE276A8E708}" type="pres">
      <dgm:prSet presAssocID="{1EC67193-951B-49C9-9B8F-30166F1E24C3}" presName="composite" presStyleCnt="0"/>
      <dgm:spPr/>
    </dgm:pt>
    <dgm:pt modelId="{36233B76-1E02-442A-9E73-1D1994AA58FE}" type="pres">
      <dgm:prSet presAssocID="{1EC67193-951B-49C9-9B8F-30166F1E24C3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40868-0A3A-4428-B220-963F14BCAB0B}" type="pres">
      <dgm:prSet presAssocID="{1EC67193-951B-49C9-9B8F-30166F1E24C3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93996-91B8-4C2F-89C0-3104C0DF7BB8}" type="pres">
      <dgm:prSet presAssocID="{0F9647C2-31B3-4150-B470-2B336039A106}" presName="sp" presStyleCnt="0"/>
      <dgm:spPr/>
    </dgm:pt>
    <dgm:pt modelId="{A2B009C3-592D-47DF-8A2E-D51B5FE99F4D}" type="pres">
      <dgm:prSet presAssocID="{9B611F2B-B6D1-42D2-8533-ED18E720B0E6}" presName="composite" presStyleCnt="0"/>
      <dgm:spPr/>
    </dgm:pt>
    <dgm:pt modelId="{C1622207-F425-4986-8DD4-3D9472E88A1C}" type="pres">
      <dgm:prSet presAssocID="{9B611F2B-B6D1-42D2-8533-ED18E720B0E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81873-37A6-4362-896D-1502AFD793F3}" type="pres">
      <dgm:prSet presAssocID="{9B611F2B-B6D1-42D2-8533-ED18E720B0E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E40C0-14D5-40EB-92C0-3BFBABF020C7}" srcId="{6CA34102-E0BF-4EB3-975D-EC2340CD37C5}" destId="{9B611F2B-B6D1-42D2-8533-ED18E720B0E6}" srcOrd="5" destOrd="0" parTransId="{DA67BD34-ABAB-4E87-9503-3B3529D6E9EA}" sibTransId="{FF9D3EC0-7193-47C1-916A-1C4854F80DD3}"/>
    <dgm:cxn modelId="{C96520A4-CBDE-428E-9279-8A8F149617BC}" srcId="{71ADE727-3A79-4BBA-9B5E-4349F5DA7AE9}" destId="{2E6EF605-570B-434A-822E-7E58A4E4C91E}" srcOrd="0" destOrd="0" parTransId="{E06E7470-07A5-4BAD-A5EC-6ED4341F293D}" sibTransId="{023F47F5-4E03-4781-95C3-0A02C24A83A9}"/>
    <dgm:cxn modelId="{85C4635B-1962-4F80-A9B8-1F97F10ADD02}" type="presOf" srcId="{5CB37A1A-B6E7-4D88-940C-0C78E8809453}" destId="{714C0AE9-C2EC-4F21-9F8C-99239D37A38A}" srcOrd="0" destOrd="0" presId="urn:microsoft.com/office/officeart/2005/8/layout/chevron2"/>
    <dgm:cxn modelId="{B328FDD7-E1F7-42CC-B6C6-A4302418FF33}" srcId="{5CB37A1A-B6E7-4D88-940C-0C78E8809453}" destId="{8D4C562E-8198-4523-BB1E-E18932750CEC}" srcOrd="0" destOrd="0" parTransId="{D857F87A-A434-4ACC-9C98-62B7834C685B}" sibTransId="{81A388E2-8410-4AA7-85F0-502B6EA136C4}"/>
    <dgm:cxn modelId="{CCAD0557-87FF-4307-983F-3922F58E772F}" srcId="{6CA34102-E0BF-4EB3-975D-EC2340CD37C5}" destId="{1EC67193-951B-49C9-9B8F-30166F1E24C3}" srcOrd="4" destOrd="0" parTransId="{76456020-5C13-447E-AF86-D5674B1CCC4F}" sibTransId="{0F9647C2-31B3-4150-B470-2B336039A106}"/>
    <dgm:cxn modelId="{9EDC1ADE-8D60-4664-A88B-CE8416D6B9E2}" srcId="{B99AC87F-DE7E-46A8-A032-14754C8A5862}" destId="{9915E3B7-BCC3-4FE5-B574-F15EE1FEAD10}" srcOrd="0" destOrd="0" parTransId="{BE63C925-0B9B-4BA9-AF63-40898F9B9F12}" sibTransId="{A9394C49-9334-404D-9957-90030F02D23F}"/>
    <dgm:cxn modelId="{691B8B52-45E6-4F91-A516-60A4F01E4E83}" srcId="{6CA34102-E0BF-4EB3-975D-EC2340CD37C5}" destId="{91A17E48-6295-4421-ADE0-476ABEE6EDA8}" srcOrd="2" destOrd="0" parTransId="{E0722CA8-2403-4B84-8485-FB504F33DDAB}" sibTransId="{B081A910-6E30-4426-AA2D-7D3E888DBE2E}"/>
    <dgm:cxn modelId="{D7DBB3D6-5B1E-4D4D-AD5D-111061BD89AD}" type="presOf" srcId="{91A17E48-6295-4421-ADE0-476ABEE6EDA8}" destId="{7AF268CB-423B-4593-8FE0-F11F68D96976}" srcOrd="0" destOrd="0" presId="urn:microsoft.com/office/officeart/2005/8/layout/chevron2"/>
    <dgm:cxn modelId="{728362EA-8E2F-4041-843F-9B93EB033D4E}" srcId="{1EC67193-951B-49C9-9B8F-30166F1E24C3}" destId="{7CF987BB-DA48-4E7A-A046-D055687815C2}" srcOrd="0" destOrd="0" parTransId="{263205DE-C5B0-430B-ACB2-6B8B0B78C8B0}" sibTransId="{2700BE02-B236-4708-8630-F415F7501248}"/>
    <dgm:cxn modelId="{A4B44045-942E-4CCB-AB19-25AECFEDE2A7}" type="presOf" srcId="{6CA34102-E0BF-4EB3-975D-EC2340CD37C5}" destId="{E1701A67-5A64-459A-9409-3319B40052B3}" srcOrd="0" destOrd="0" presId="urn:microsoft.com/office/officeart/2005/8/layout/chevron2"/>
    <dgm:cxn modelId="{60A148FA-26D4-4116-869F-8C098A3D6F34}" type="presOf" srcId="{2E6EF605-570B-434A-822E-7E58A4E4C91E}" destId="{8D3E9CDC-99FD-415F-AB20-45B012655EB4}" srcOrd="0" destOrd="0" presId="urn:microsoft.com/office/officeart/2005/8/layout/chevron2"/>
    <dgm:cxn modelId="{25570023-8870-4663-820E-D5009505D9EB}" srcId="{6CA34102-E0BF-4EB3-975D-EC2340CD37C5}" destId="{B99AC87F-DE7E-46A8-A032-14754C8A5862}" srcOrd="3" destOrd="0" parTransId="{2E7293B6-7D54-483B-8836-733AE93CD385}" sibTransId="{01A5309C-312C-44EC-A36F-99C2E0A0FE5A}"/>
    <dgm:cxn modelId="{FE9C6F07-E520-43EA-833B-429E0295FE9D}" srcId="{9B611F2B-B6D1-42D2-8533-ED18E720B0E6}" destId="{2BA77D6E-DE67-402E-9479-68FA0EA13505}" srcOrd="0" destOrd="0" parTransId="{6E9043D2-AECF-4D64-ACC7-EFFE2DC3E990}" sibTransId="{EE6D59D6-FE0E-42AA-B977-9D95BC870B6D}"/>
    <dgm:cxn modelId="{81BBEAAC-D6B4-4A5C-857D-7FDE3BB1E1C3}" type="presOf" srcId="{2BA77D6E-DE67-402E-9479-68FA0EA13505}" destId="{98581873-37A6-4362-896D-1502AFD793F3}" srcOrd="0" destOrd="0" presId="urn:microsoft.com/office/officeart/2005/8/layout/chevron2"/>
    <dgm:cxn modelId="{42B3EE81-6A57-4548-8E0B-3DECF7DE7A11}" type="presOf" srcId="{B99AC87F-DE7E-46A8-A032-14754C8A5862}" destId="{0026BFC5-2F96-4646-96B1-D51ECD511930}" srcOrd="0" destOrd="0" presId="urn:microsoft.com/office/officeart/2005/8/layout/chevron2"/>
    <dgm:cxn modelId="{ABEEA88E-DBC3-4361-BEAE-C7AF79E86ABD}" srcId="{91A17E48-6295-4421-ADE0-476ABEE6EDA8}" destId="{C003C9CC-1418-4D3E-A683-5FB4E70AADA9}" srcOrd="0" destOrd="0" parTransId="{5F5F62C5-4369-48D0-B52D-589200D90B8E}" sibTransId="{2331AD18-3ABA-45A7-AFF4-E5FBC27AA180}"/>
    <dgm:cxn modelId="{57358720-7040-425B-BC29-3BC0265A900F}" type="presOf" srcId="{9915E3B7-BCC3-4FE5-B574-F15EE1FEAD10}" destId="{3FDB7255-B48B-44AB-B76D-00D7AD666F5E}" srcOrd="0" destOrd="0" presId="urn:microsoft.com/office/officeart/2005/8/layout/chevron2"/>
    <dgm:cxn modelId="{56B28DA9-1300-4A17-A583-BD93C1F3C4AB}" type="presOf" srcId="{C003C9CC-1418-4D3E-A683-5FB4E70AADA9}" destId="{8B08E933-5097-4FD4-B9B6-EF8F62F9C685}" srcOrd="0" destOrd="0" presId="urn:microsoft.com/office/officeart/2005/8/layout/chevron2"/>
    <dgm:cxn modelId="{9F0BF308-8C41-45B4-BA72-27BFE25E828D}" type="presOf" srcId="{9B611F2B-B6D1-42D2-8533-ED18E720B0E6}" destId="{C1622207-F425-4986-8DD4-3D9472E88A1C}" srcOrd="0" destOrd="0" presId="urn:microsoft.com/office/officeart/2005/8/layout/chevron2"/>
    <dgm:cxn modelId="{F4C2BCE8-8E41-4B40-8D37-DF8A3B75012E}" type="presOf" srcId="{7CF987BB-DA48-4E7A-A046-D055687815C2}" destId="{C3340868-0A3A-4428-B220-963F14BCAB0B}" srcOrd="0" destOrd="0" presId="urn:microsoft.com/office/officeart/2005/8/layout/chevron2"/>
    <dgm:cxn modelId="{2E1EC40D-FA6C-4D66-9455-5F06003F9C4E}" type="presOf" srcId="{1EC67193-951B-49C9-9B8F-30166F1E24C3}" destId="{36233B76-1E02-442A-9E73-1D1994AA58FE}" srcOrd="0" destOrd="0" presId="urn:microsoft.com/office/officeart/2005/8/layout/chevron2"/>
    <dgm:cxn modelId="{06D05645-2954-45B7-828F-F600EFC99E1C}" type="presOf" srcId="{71ADE727-3A79-4BBA-9B5E-4349F5DA7AE9}" destId="{60B83E7F-B38F-406F-8A4F-34D539885B6E}" srcOrd="0" destOrd="0" presId="urn:microsoft.com/office/officeart/2005/8/layout/chevron2"/>
    <dgm:cxn modelId="{48CBFF8C-A293-428F-A7F9-AAA8878DDEBA}" type="presOf" srcId="{8D4C562E-8198-4523-BB1E-E18932750CEC}" destId="{06E9A2F1-C43F-4A45-9B00-27E177FCC489}" srcOrd="0" destOrd="0" presId="urn:microsoft.com/office/officeart/2005/8/layout/chevron2"/>
    <dgm:cxn modelId="{64BB3F97-4E85-4E36-BBCB-250EE02CDA2F}" srcId="{6CA34102-E0BF-4EB3-975D-EC2340CD37C5}" destId="{71ADE727-3A79-4BBA-9B5E-4349F5DA7AE9}" srcOrd="0" destOrd="0" parTransId="{DCEAA38A-29EC-4B3B-99BD-8D492B19DCB3}" sibTransId="{5940EC57-62A6-471E-9919-5301DA481C8A}"/>
    <dgm:cxn modelId="{A4082AE2-4405-4D12-B1F9-A2FB6C3B5785}" srcId="{6CA34102-E0BF-4EB3-975D-EC2340CD37C5}" destId="{5CB37A1A-B6E7-4D88-940C-0C78E8809453}" srcOrd="1" destOrd="0" parTransId="{AC5F3695-D44B-40D1-8347-390D0074558B}" sibTransId="{E19C2A7A-72FF-44D6-BF1F-F55D3DABB5CE}"/>
    <dgm:cxn modelId="{BC4074EB-E6ED-4C97-A0D0-23C98791A7A6}" type="presParOf" srcId="{E1701A67-5A64-459A-9409-3319B40052B3}" destId="{56179F0C-6EA2-436B-A404-85065248B9BB}" srcOrd="0" destOrd="0" presId="urn:microsoft.com/office/officeart/2005/8/layout/chevron2"/>
    <dgm:cxn modelId="{C74703EF-4A75-4E4D-AD50-5E43E22FF8C3}" type="presParOf" srcId="{56179F0C-6EA2-436B-A404-85065248B9BB}" destId="{60B83E7F-B38F-406F-8A4F-34D539885B6E}" srcOrd="0" destOrd="0" presId="urn:microsoft.com/office/officeart/2005/8/layout/chevron2"/>
    <dgm:cxn modelId="{3604D5F7-E1D2-4728-8D4B-01ACE0A9553D}" type="presParOf" srcId="{56179F0C-6EA2-436B-A404-85065248B9BB}" destId="{8D3E9CDC-99FD-415F-AB20-45B012655EB4}" srcOrd="1" destOrd="0" presId="urn:microsoft.com/office/officeart/2005/8/layout/chevron2"/>
    <dgm:cxn modelId="{925B784A-88C6-4140-AD85-C1381D2CB273}" type="presParOf" srcId="{E1701A67-5A64-459A-9409-3319B40052B3}" destId="{77B6B24A-357F-40F5-954F-0C9D34004760}" srcOrd="1" destOrd="0" presId="urn:microsoft.com/office/officeart/2005/8/layout/chevron2"/>
    <dgm:cxn modelId="{FB2F9519-0B31-4EDF-A493-1515529C5480}" type="presParOf" srcId="{E1701A67-5A64-459A-9409-3319B40052B3}" destId="{5F38FF87-265D-4ACB-89B8-F7C1287F450A}" srcOrd="2" destOrd="0" presId="urn:microsoft.com/office/officeart/2005/8/layout/chevron2"/>
    <dgm:cxn modelId="{A56F8455-AA76-4A39-AB39-A49A403E40AE}" type="presParOf" srcId="{5F38FF87-265D-4ACB-89B8-F7C1287F450A}" destId="{714C0AE9-C2EC-4F21-9F8C-99239D37A38A}" srcOrd="0" destOrd="0" presId="urn:microsoft.com/office/officeart/2005/8/layout/chevron2"/>
    <dgm:cxn modelId="{5E4AC793-69E3-425E-B4C6-1B9212132F78}" type="presParOf" srcId="{5F38FF87-265D-4ACB-89B8-F7C1287F450A}" destId="{06E9A2F1-C43F-4A45-9B00-27E177FCC489}" srcOrd="1" destOrd="0" presId="urn:microsoft.com/office/officeart/2005/8/layout/chevron2"/>
    <dgm:cxn modelId="{3A62BE3A-2A22-4074-A298-5385E9ABA57F}" type="presParOf" srcId="{E1701A67-5A64-459A-9409-3319B40052B3}" destId="{971EB5AB-82D6-4B26-BEB6-85B3484AA1D2}" srcOrd="3" destOrd="0" presId="urn:microsoft.com/office/officeart/2005/8/layout/chevron2"/>
    <dgm:cxn modelId="{405FF0E0-2984-40AA-A9DD-DEDF571546E9}" type="presParOf" srcId="{E1701A67-5A64-459A-9409-3319B40052B3}" destId="{B24FB968-0C55-4798-9E87-AB487C036AAF}" srcOrd="4" destOrd="0" presId="urn:microsoft.com/office/officeart/2005/8/layout/chevron2"/>
    <dgm:cxn modelId="{EF780913-A186-43A9-9A3C-D2A770203488}" type="presParOf" srcId="{B24FB968-0C55-4798-9E87-AB487C036AAF}" destId="{7AF268CB-423B-4593-8FE0-F11F68D96976}" srcOrd="0" destOrd="0" presId="urn:microsoft.com/office/officeart/2005/8/layout/chevron2"/>
    <dgm:cxn modelId="{C322173B-5921-4650-BA1E-B1C694C4BC37}" type="presParOf" srcId="{B24FB968-0C55-4798-9E87-AB487C036AAF}" destId="{8B08E933-5097-4FD4-B9B6-EF8F62F9C685}" srcOrd="1" destOrd="0" presId="urn:microsoft.com/office/officeart/2005/8/layout/chevron2"/>
    <dgm:cxn modelId="{93CCF6FF-D803-4794-9594-99F3D93FF656}" type="presParOf" srcId="{E1701A67-5A64-459A-9409-3319B40052B3}" destId="{2A7485D0-982A-4CD4-A6CF-6C6AF9BF75DA}" srcOrd="5" destOrd="0" presId="urn:microsoft.com/office/officeart/2005/8/layout/chevron2"/>
    <dgm:cxn modelId="{E1E40A11-4080-48ED-A413-3AA1CB7FC16A}" type="presParOf" srcId="{E1701A67-5A64-459A-9409-3319B40052B3}" destId="{A03DF4BB-CF2F-4A1B-9AC9-BBC96BEDB206}" srcOrd="6" destOrd="0" presId="urn:microsoft.com/office/officeart/2005/8/layout/chevron2"/>
    <dgm:cxn modelId="{EB538017-3F46-498F-AA0B-1968F04D95CA}" type="presParOf" srcId="{A03DF4BB-CF2F-4A1B-9AC9-BBC96BEDB206}" destId="{0026BFC5-2F96-4646-96B1-D51ECD511930}" srcOrd="0" destOrd="0" presId="urn:microsoft.com/office/officeart/2005/8/layout/chevron2"/>
    <dgm:cxn modelId="{8A7D1E0A-D326-48F0-9AA0-5819F017D401}" type="presParOf" srcId="{A03DF4BB-CF2F-4A1B-9AC9-BBC96BEDB206}" destId="{3FDB7255-B48B-44AB-B76D-00D7AD666F5E}" srcOrd="1" destOrd="0" presId="urn:microsoft.com/office/officeart/2005/8/layout/chevron2"/>
    <dgm:cxn modelId="{21CED223-2FBB-4F69-8E6C-A4830165B977}" type="presParOf" srcId="{E1701A67-5A64-459A-9409-3319B40052B3}" destId="{7A0E6E2A-ACDB-4E83-92F6-F16BE06161B1}" srcOrd="7" destOrd="0" presId="urn:microsoft.com/office/officeart/2005/8/layout/chevron2"/>
    <dgm:cxn modelId="{B14EFE7D-D87D-4EFA-A9AD-1FAF0FD1432C}" type="presParOf" srcId="{E1701A67-5A64-459A-9409-3319B40052B3}" destId="{D51641D1-0358-42AC-8F5D-ABE276A8E708}" srcOrd="8" destOrd="0" presId="urn:microsoft.com/office/officeart/2005/8/layout/chevron2"/>
    <dgm:cxn modelId="{4E905816-C30C-4AA3-B01C-F2DFDE3D4E1C}" type="presParOf" srcId="{D51641D1-0358-42AC-8F5D-ABE276A8E708}" destId="{36233B76-1E02-442A-9E73-1D1994AA58FE}" srcOrd="0" destOrd="0" presId="urn:microsoft.com/office/officeart/2005/8/layout/chevron2"/>
    <dgm:cxn modelId="{EC9E0D56-BED0-4A48-AB07-11F8B69B1CD2}" type="presParOf" srcId="{D51641D1-0358-42AC-8F5D-ABE276A8E708}" destId="{C3340868-0A3A-4428-B220-963F14BCAB0B}" srcOrd="1" destOrd="0" presId="urn:microsoft.com/office/officeart/2005/8/layout/chevron2"/>
    <dgm:cxn modelId="{A8026C2D-CD11-4418-A321-3640CAD72481}" type="presParOf" srcId="{E1701A67-5A64-459A-9409-3319B40052B3}" destId="{C9F93996-91B8-4C2F-89C0-3104C0DF7BB8}" srcOrd="9" destOrd="0" presId="urn:microsoft.com/office/officeart/2005/8/layout/chevron2"/>
    <dgm:cxn modelId="{205BCE75-8F33-4D69-9489-8930B052FAAB}" type="presParOf" srcId="{E1701A67-5A64-459A-9409-3319B40052B3}" destId="{A2B009C3-592D-47DF-8A2E-D51B5FE99F4D}" srcOrd="10" destOrd="0" presId="urn:microsoft.com/office/officeart/2005/8/layout/chevron2"/>
    <dgm:cxn modelId="{6C286171-0C5D-40F7-A552-E51C92961336}" type="presParOf" srcId="{A2B009C3-592D-47DF-8A2E-D51B5FE99F4D}" destId="{C1622207-F425-4986-8DD4-3D9472E88A1C}" srcOrd="0" destOrd="0" presId="urn:microsoft.com/office/officeart/2005/8/layout/chevron2"/>
    <dgm:cxn modelId="{C44BDAF4-91D0-422E-A4D7-3911096A79B1}" type="presParOf" srcId="{A2B009C3-592D-47DF-8A2E-D51B5FE99F4D}" destId="{98581873-37A6-4362-896D-1502AFD793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A1BE9-935D-4848-8E65-224F5C5E3C91}">
      <dsp:nvSpPr>
        <dsp:cNvPr id="0" name=""/>
        <dsp:cNvSpPr/>
      </dsp:nvSpPr>
      <dsp:spPr>
        <a:xfrm rot="5400000">
          <a:off x="-314625" y="316861"/>
          <a:ext cx="2097506" cy="146825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 rot="-5400000">
        <a:off x="1" y="736362"/>
        <a:ext cx="1468254" cy="629252"/>
      </dsp:txXfrm>
    </dsp:sp>
    <dsp:sp modelId="{F0C10779-F02A-4AA2-B64D-BEEC01BE70A3}">
      <dsp:nvSpPr>
        <dsp:cNvPr id="0" name=""/>
        <dsp:cNvSpPr/>
      </dsp:nvSpPr>
      <dsp:spPr>
        <a:xfrm rot="5400000">
          <a:off x="4339766" y="-2869275"/>
          <a:ext cx="1363379" cy="71064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достигнутых результатов по наземному и авиационному мониторингу (процент обнаружения лесных пожаров до 1 га, до 5 га, более 5 га); </a:t>
          </a:r>
          <a:endParaRPr lang="ru-RU" sz="1100" kern="1200"/>
        </a:p>
      </dsp:txBody>
      <dsp:txXfrm rot="-5400000">
        <a:off x="1468255" y="68791"/>
        <a:ext cx="7039847" cy="1230269"/>
      </dsp:txXfrm>
    </dsp:sp>
    <dsp:sp modelId="{EEC02AF7-5075-4914-94E9-B2C8852BFE26}">
      <dsp:nvSpPr>
        <dsp:cNvPr id="0" name=""/>
        <dsp:cNvSpPr/>
      </dsp:nvSpPr>
      <dsp:spPr>
        <a:xfrm rot="5400000">
          <a:off x="-314625" y="2127172"/>
          <a:ext cx="2097506" cy="146825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 rot="-5400000">
        <a:off x="1" y="2546673"/>
        <a:ext cx="1468254" cy="629252"/>
      </dsp:txXfrm>
    </dsp:sp>
    <dsp:sp modelId="{3F2267CC-CAC8-489F-B8FE-8375A5E8B605}">
      <dsp:nvSpPr>
        <dsp:cNvPr id="0" name=""/>
        <dsp:cNvSpPr/>
      </dsp:nvSpPr>
      <dsp:spPr>
        <a:xfrm rot="5400000">
          <a:off x="4339766" y="-1058964"/>
          <a:ext cx="1363379" cy="71064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анализ эффективности тушения лесных пожаров (динамика площадей, пройденных лесными пожарами, средняя плотность пожаров на 1 млн. га, средняя площадь ликвидации одного пожара, доля крупных лесных пожаров, доля пожаров, ликвидированных в течение 24 часов);</a:t>
          </a:r>
          <a:endParaRPr lang="ru-RU" sz="1100" kern="1200" dirty="0"/>
        </a:p>
      </dsp:txBody>
      <dsp:txXfrm rot="-5400000">
        <a:off x="1468255" y="1879102"/>
        <a:ext cx="7039847" cy="12302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83E7F-B38F-406F-8A4F-34D539885B6E}">
      <dsp:nvSpPr>
        <dsp:cNvPr id="0" name=""/>
        <dsp:cNvSpPr/>
      </dsp:nvSpPr>
      <dsp:spPr>
        <a:xfrm rot="5400000">
          <a:off x="-304698" y="304698"/>
          <a:ext cx="2031325" cy="1421927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 rot="-5400000">
        <a:off x="2" y="710963"/>
        <a:ext cx="1421927" cy="609398"/>
      </dsp:txXfrm>
    </dsp:sp>
    <dsp:sp modelId="{8D3E9CDC-99FD-415F-AB20-45B012655EB4}">
      <dsp:nvSpPr>
        <dsp:cNvPr id="0" name=""/>
        <dsp:cNvSpPr/>
      </dsp:nvSpPr>
      <dsp:spPr>
        <a:xfrm rot="5400000">
          <a:off x="4398496" y="-2976568"/>
          <a:ext cx="1320361" cy="7273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дается анализ выполнения (невыполнения) основных мероприятий по охране лесов от пожаров в соответствии с приложением 9 данного плана</a:t>
          </a:r>
          <a:r>
            <a:rPr lang="ru-RU" sz="1300" b="1" kern="1200" dirty="0" smtClean="0"/>
            <a:t>.</a:t>
          </a:r>
          <a:r>
            <a:rPr lang="ru-RU" sz="1300" kern="1200" dirty="0" smtClean="0"/>
            <a:t> </a:t>
          </a:r>
          <a:r>
            <a:rPr lang="ru-RU" sz="1300" b="1" kern="1200" dirty="0" smtClean="0"/>
            <a:t>В данное приложение включаются мероприятия, выполняемые в соответствии с ведомственным перечнем (бюджетными проектировками)</a:t>
          </a:r>
          <a:r>
            <a:rPr lang="ru-RU" sz="1300" kern="1200" dirty="0" smtClean="0"/>
            <a:t>. Показатели представляются в целом по субъекту без разбивки по лесничествам.</a:t>
          </a:r>
          <a:r>
            <a:rPr lang="ru-RU" sz="1300" b="1" kern="1200" dirty="0" smtClean="0"/>
            <a:t> </a:t>
          </a:r>
          <a:r>
            <a:rPr lang="ru-RU" sz="1300" kern="1200" dirty="0" smtClean="0"/>
            <a:t>Оцениваются мероприятия как за период действия предыдущего лесного плана субъекта РФ, </a:t>
          </a:r>
          <a:r>
            <a:rPr lang="ru-RU" sz="1300" i="1" kern="1200" dirty="0" smtClean="0"/>
            <a:t>так и показатели на планируемый период (увеличение/уменьшение объемов, обоснование)</a:t>
          </a:r>
          <a:r>
            <a:rPr lang="ru-RU" sz="1300" kern="1200" dirty="0" smtClean="0"/>
            <a:t>. </a:t>
          </a:r>
          <a:endParaRPr lang="ru-RU" sz="1300" kern="1200" dirty="0"/>
        </a:p>
      </dsp:txBody>
      <dsp:txXfrm rot="-5400000">
        <a:off x="1421928" y="64455"/>
        <a:ext cx="7209043" cy="1191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83E7F-B38F-406F-8A4F-34D539885B6E}">
      <dsp:nvSpPr>
        <dsp:cNvPr id="0" name=""/>
        <dsp:cNvSpPr/>
      </dsp:nvSpPr>
      <dsp:spPr>
        <a:xfrm rot="5400000">
          <a:off x="-304698" y="304698"/>
          <a:ext cx="2031325" cy="142192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 rot="-5400000">
        <a:off x="2" y="710963"/>
        <a:ext cx="1421927" cy="609398"/>
      </dsp:txXfrm>
    </dsp:sp>
    <dsp:sp modelId="{8D3E9CDC-99FD-415F-AB20-45B012655EB4}">
      <dsp:nvSpPr>
        <dsp:cNvPr id="0" name=""/>
        <dsp:cNvSpPr/>
      </dsp:nvSpPr>
      <dsp:spPr>
        <a:xfrm rot="5400000">
          <a:off x="4398496" y="-2976568"/>
          <a:ext cx="1320361" cy="7273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Перечень мероприятий на планируемый период по годам указывается в приложении 24. В данном приложении предусматривается внесение классов пожарной опасности, но отсутствуют соответствующие ячейки. В связи с этим предлагаем указывать по каждой категории земель средний класс природной пожарной опасности (КППО)</a:t>
          </a:r>
          <a:endParaRPr lang="ru-RU" sz="1600" kern="1200" dirty="0"/>
        </a:p>
      </dsp:txBody>
      <dsp:txXfrm rot="-5400000">
        <a:off x="1421928" y="64455"/>
        <a:ext cx="7209043" cy="11914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83E7F-B38F-406F-8A4F-34D539885B6E}">
      <dsp:nvSpPr>
        <dsp:cNvPr id="0" name=""/>
        <dsp:cNvSpPr/>
      </dsp:nvSpPr>
      <dsp:spPr>
        <a:xfrm rot="5400000">
          <a:off x="-202555" y="203174"/>
          <a:ext cx="1350369" cy="94525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-5400000">
        <a:off x="1" y="473247"/>
        <a:ext cx="945258" cy="405111"/>
      </dsp:txXfrm>
    </dsp:sp>
    <dsp:sp modelId="{8D3E9CDC-99FD-415F-AB20-45B012655EB4}">
      <dsp:nvSpPr>
        <dsp:cNvPr id="0" name=""/>
        <dsp:cNvSpPr/>
      </dsp:nvSpPr>
      <dsp:spPr>
        <a:xfrm rot="5400000">
          <a:off x="4381472" y="-3435594"/>
          <a:ext cx="877740" cy="7750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дается оценка обеспеченности техническими средствами пожаротушения, оборудованием и материалами лесопожарных формирований, % их износа. Также дается общий анализ оснащенности  средствами пожаротушения лиц, которые могут быть привлечены для тушения лесных пожаров  ( приказ Минприроды РФ от 28 марта 2014 № 161 «Об утверждении видов средств предупреждения и тушения лесных пожаров, нормативов обеспеченности данными средствами лиц, использующих леса, норм наличия средств предупреждения и тушения лесных пожаров при использовании лесов)</a:t>
          </a:r>
          <a:endParaRPr lang="ru-RU" sz="1050" kern="1200" dirty="0"/>
        </a:p>
      </dsp:txBody>
      <dsp:txXfrm rot="-5400000">
        <a:off x="945259" y="43467"/>
        <a:ext cx="7707319" cy="792044"/>
      </dsp:txXfrm>
    </dsp:sp>
    <dsp:sp modelId="{EC6B6CB2-1B65-42E1-9BF2-ED567A7B82F9}">
      <dsp:nvSpPr>
        <dsp:cNvPr id="0" name=""/>
        <dsp:cNvSpPr/>
      </dsp:nvSpPr>
      <dsp:spPr>
        <a:xfrm rot="5400000">
          <a:off x="-202555" y="1252223"/>
          <a:ext cx="1350369" cy="94525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1522296"/>
        <a:ext cx="945258" cy="405111"/>
      </dsp:txXfrm>
    </dsp:sp>
    <dsp:sp modelId="{76898133-6F00-476F-88BC-644F6080248D}">
      <dsp:nvSpPr>
        <dsp:cNvPr id="0" name=""/>
        <dsp:cNvSpPr/>
      </dsp:nvSpPr>
      <dsp:spPr>
        <a:xfrm rot="5400000">
          <a:off x="4381472" y="-2386545"/>
          <a:ext cx="877740" cy="7750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средний уровень фактической заполняемости штата работников лесопожарных формирований, среднемноголетняя численность работников лесопожарных формирований, анализ их возрастного и образовательного уровня</a:t>
          </a:r>
          <a:endParaRPr lang="ru-RU" sz="1050" kern="1200" dirty="0"/>
        </a:p>
      </dsp:txBody>
      <dsp:txXfrm rot="-5400000">
        <a:off x="945259" y="1092516"/>
        <a:ext cx="7707319" cy="792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83E7F-B38F-406F-8A4F-34D539885B6E}">
      <dsp:nvSpPr>
        <dsp:cNvPr id="0" name=""/>
        <dsp:cNvSpPr/>
      </dsp:nvSpPr>
      <dsp:spPr>
        <a:xfrm rot="5400000">
          <a:off x="-166054" y="167503"/>
          <a:ext cx="1107027" cy="77491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388907"/>
        <a:ext cx="774918" cy="332109"/>
      </dsp:txXfrm>
    </dsp:sp>
    <dsp:sp modelId="{8D3E9CDC-99FD-415F-AB20-45B012655EB4}">
      <dsp:nvSpPr>
        <dsp:cNvPr id="0" name=""/>
        <dsp:cNvSpPr/>
      </dsp:nvSpPr>
      <dsp:spPr>
        <a:xfrm rot="5400000">
          <a:off x="4375388" y="-3599020"/>
          <a:ext cx="719567" cy="7920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 разделении территории земель лесного фонда в соответствии с лесопожарным зонированием (площадь по зонам, %);</a:t>
          </a:r>
          <a:endParaRPr lang="ru-RU" sz="1500" kern="1200" dirty="0"/>
        </a:p>
      </dsp:txBody>
      <dsp:txXfrm rot="-5400000">
        <a:off x="774918" y="36576"/>
        <a:ext cx="7885381" cy="649315"/>
      </dsp:txXfrm>
    </dsp:sp>
    <dsp:sp modelId="{AEAE28E6-6EA9-4A5F-BB48-B1F2F1480FF0}">
      <dsp:nvSpPr>
        <dsp:cNvPr id="0" name=""/>
        <dsp:cNvSpPr/>
      </dsp:nvSpPr>
      <dsp:spPr>
        <a:xfrm rot="5400000">
          <a:off x="-166054" y="1125701"/>
          <a:ext cx="1107027" cy="77491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1347105"/>
        <a:ext cx="774918" cy="332109"/>
      </dsp:txXfrm>
    </dsp:sp>
    <dsp:sp modelId="{C8BAC4A3-C7B0-47CE-A79C-E3DA6C3B8683}">
      <dsp:nvSpPr>
        <dsp:cNvPr id="0" name=""/>
        <dsp:cNvSpPr/>
      </dsp:nvSpPr>
      <dsp:spPr>
        <a:xfrm rot="5400000">
          <a:off x="4375388" y="-2640822"/>
          <a:ext cx="719567" cy="7920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 организации системы лесопожарного мониторинга в соответствии с лесопожарным зонированием;</a:t>
          </a:r>
          <a:endParaRPr lang="ru-RU" sz="1500" kern="1200" dirty="0"/>
        </a:p>
      </dsp:txBody>
      <dsp:txXfrm rot="-5400000">
        <a:off x="774918" y="994774"/>
        <a:ext cx="7885381" cy="649315"/>
      </dsp:txXfrm>
    </dsp:sp>
    <dsp:sp modelId="{81CDFF6D-265C-4E3D-A805-53E42B405663}">
      <dsp:nvSpPr>
        <dsp:cNvPr id="0" name=""/>
        <dsp:cNvSpPr/>
      </dsp:nvSpPr>
      <dsp:spPr>
        <a:xfrm rot="5400000">
          <a:off x="-166054" y="2083899"/>
          <a:ext cx="1107027" cy="77491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2305303"/>
        <a:ext cx="774918" cy="332109"/>
      </dsp:txXfrm>
    </dsp:sp>
    <dsp:sp modelId="{CEFF81C5-D1F8-4800-B017-8B168E481921}">
      <dsp:nvSpPr>
        <dsp:cNvPr id="0" name=""/>
        <dsp:cNvSpPr/>
      </dsp:nvSpPr>
      <dsp:spPr>
        <a:xfrm rot="5400000">
          <a:off x="4375388" y="-1682624"/>
          <a:ext cx="719567" cy="7920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 созданной системе пожарно-химических станций и авиаотделений с отражением ее на карте-схеме 6 «Карта-схема распределения зон охраны лесов от пожаров различными способами»;</a:t>
          </a:r>
          <a:endParaRPr lang="ru-RU" sz="1500" kern="1200" dirty="0"/>
        </a:p>
      </dsp:txBody>
      <dsp:txXfrm rot="-5400000">
        <a:off x="774918" y="1952972"/>
        <a:ext cx="7885381" cy="649315"/>
      </dsp:txXfrm>
    </dsp:sp>
    <dsp:sp modelId="{FCBF4231-FD7F-4860-957F-0A1422173223}">
      <dsp:nvSpPr>
        <dsp:cNvPr id="0" name=""/>
        <dsp:cNvSpPr/>
      </dsp:nvSpPr>
      <dsp:spPr>
        <a:xfrm rot="5400000">
          <a:off x="-166054" y="3042096"/>
          <a:ext cx="1107027" cy="77491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3263500"/>
        <a:ext cx="774918" cy="332109"/>
      </dsp:txXfrm>
    </dsp:sp>
    <dsp:sp modelId="{CF152B28-7F84-481E-A08A-80CD60E86C6A}">
      <dsp:nvSpPr>
        <dsp:cNvPr id="0" name=""/>
        <dsp:cNvSpPr/>
      </dsp:nvSpPr>
      <dsp:spPr>
        <a:xfrm rot="5400000">
          <a:off x="4375388" y="-724426"/>
          <a:ext cx="719567" cy="7920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 организации специализированной диспетчерской службы и осуществлению приема и учета сообщений о лесных пожарах, оповещению населения и противопожарных служб о пожарной опасности в лесах и лесных пожарах;</a:t>
          </a:r>
          <a:endParaRPr lang="ru-RU" sz="1500" kern="1200" dirty="0"/>
        </a:p>
      </dsp:txBody>
      <dsp:txXfrm rot="-5400000">
        <a:off x="774918" y="2911170"/>
        <a:ext cx="7885381" cy="6493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83E7F-B38F-406F-8A4F-34D539885B6E}">
      <dsp:nvSpPr>
        <dsp:cNvPr id="0" name=""/>
        <dsp:cNvSpPr/>
      </dsp:nvSpPr>
      <dsp:spPr>
        <a:xfrm rot="5400000">
          <a:off x="-162094" y="162805"/>
          <a:ext cx="1080628" cy="75644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0" y="378931"/>
        <a:ext cx="756440" cy="324188"/>
      </dsp:txXfrm>
    </dsp:sp>
    <dsp:sp modelId="{8D3E9CDC-99FD-415F-AB20-45B012655EB4}">
      <dsp:nvSpPr>
        <dsp:cNvPr id="0" name=""/>
        <dsp:cNvSpPr/>
      </dsp:nvSpPr>
      <dsp:spPr>
        <a:xfrm rot="5400000">
          <a:off x="4374728" y="-3617577"/>
          <a:ext cx="702408" cy="7938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 наличии и структуре государственных бюджетных или автономных учреждений по охране лесов от пожаров, ожидаемые пути реорганизации, а так же об арендаторах лесных участков, привлекаемых к обеспечению охраны и защите лесов от пожаров;</a:t>
          </a:r>
          <a:endParaRPr lang="ru-RU" sz="1400" kern="1200" dirty="0"/>
        </a:p>
      </dsp:txBody>
      <dsp:txXfrm rot="-5400000">
        <a:off x="756440" y="35000"/>
        <a:ext cx="7904696" cy="633830"/>
      </dsp:txXfrm>
    </dsp:sp>
    <dsp:sp modelId="{659C042D-72BF-4DDD-A0EA-77B207998810}">
      <dsp:nvSpPr>
        <dsp:cNvPr id="0" name=""/>
        <dsp:cNvSpPr/>
      </dsp:nvSpPr>
      <dsp:spPr>
        <a:xfrm rot="5400000">
          <a:off x="-162094" y="1094082"/>
          <a:ext cx="1080628" cy="75644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0" y="1310208"/>
        <a:ext cx="756440" cy="324188"/>
      </dsp:txXfrm>
    </dsp:sp>
    <dsp:sp modelId="{7F2AF752-B3A9-49D0-ACAC-FFB71D82CBE1}">
      <dsp:nvSpPr>
        <dsp:cNvPr id="0" name=""/>
        <dsp:cNvSpPr/>
      </dsp:nvSpPr>
      <dsp:spPr>
        <a:xfrm rot="5400000">
          <a:off x="4374728" y="-2686300"/>
          <a:ext cx="702408" cy="7938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соответствие деятельности лесопожарных организаций нормативно правовым актам, являющихся основанием для ведения соответствующей деятельности;</a:t>
          </a:r>
          <a:endParaRPr lang="ru-RU" sz="1400" kern="1200" dirty="0"/>
        </a:p>
      </dsp:txBody>
      <dsp:txXfrm rot="-5400000">
        <a:off x="756440" y="966277"/>
        <a:ext cx="7904696" cy="633830"/>
      </dsp:txXfrm>
    </dsp:sp>
    <dsp:sp modelId="{280AFD47-A463-463C-808E-304273EC4A14}">
      <dsp:nvSpPr>
        <dsp:cNvPr id="0" name=""/>
        <dsp:cNvSpPr/>
      </dsp:nvSpPr>
      <dsp:spPr>
        <a:xfrm rot="5400000">
          <a:off x="-162094" y="2025358"/>
          <a:ext cx="1080628" cy="75644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0" y="2241484"/>
        <a:ext cx="756440" cy="324188"/>
      </dsp:txXfrm>
    </dsp:sp>
    <dsp:sp modelId="{6E020CF5-EF94-44B8-A65A-B27A111C4B7A}">
      <dsp:nvSpPr>
        <dsp:cNvPr id="0" name=""/>
        <dsp:cNvSpPr/>
      </dsp:nvSpPr>
      <dsp:spPr>
        <a:xfrm rot="5400000">
          <a:off x="4374728" y="-1755024"/>
          <a:ext cx="702408" cy="7938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планируемое дооснащение по годам техникой и средствами противопожарного инвентаря и снаряжения, в том числе парашютно- десантным имуществом;</a:t>
          </a:r>
          <a:endParaRPr lang="ru-RU" sz="1400" kern="1200" dirty="0"/>
        </a:p>
      </dsp:txBody>
      <dsp:txXfrm rot="-5400000">
        <a:off x="756440" y="1897553"/>
        <a:ext cx="7904696" cy="633830"/>
      </dsp:txXfrm>
    </dsp:sp>
    <dsp:sp modelId="{5CAF7210-62EB-42E8-9426-FFB493340C66}">
      <dsp:nvSpPr>
        <dsp:cNvPr id="0" name=""/>
        <dsp:cNvSpPr/>
      </dsp:nvSpPr>
      <dsp:spPr>
        <a:xfrm rot="5400000">
          <a:off x="-162094" y="2956635"/>
          <a:ext cx="1080628" cy="75644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0" y="3172761"/>
        <a:ext cx="756440" cy="324188"/>
      </dsp:txXfrm>
    </dsp:sp>
    <dsp:sp modelId="{6E7C3B03-5D7D-437E-A4F2-2199344F5FD1}">
      <dsp:nvSpPr>
        <dsp:cNvPr id="0" name=""/>
        <dsp:cNvSpPr/>
      </dsp:nvSpPr>
      <dsp:spPr>
        <a:xfrm rot="5400000">
          <a:off x="4374728" y="-823747"/>
          <a:ext cx="702408" cy="7938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планируемое увеличение налета часов и численности привлекаемых воздушных судов, а также численности лесопожарных формирований и др.</a:t>
          </a:r>
          <a:endParaRPr lang="ru-RU" sz="1400" kern="1200" dirty="0"/>
        </a:p>
      </dsp:txBody>
      <dsp:txXfrm rot="-5400000">
        <a:off x="756440" y="2828830"/>
        <a:ext cx="7904696" cy="6338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83E7F-B38F-406F-8A4F-34D539885B6E}">
      <dsp:nvSpPr>
        <dsp:cNvPr id="0" name=""/>
        <dsp:cNvSpPr/>
      </dsp:nvSpPr>
      <dsp:spPr>
        <a:xfrm rot="5400000">
          <a:off x="-279129" y="279129"/>
          <a:ext cx="1860862" cy="130260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" y="651302"/>
        <a:ext cx="1302603" cy="558259"/>
      </dsp:txXfrm>
    </dsp:sp>
    <dsp:sp modelId="{8D3E9CDC-99FD-415F-AB20-45B012655EB4}">
      <dsp:nvSpPr>
        <dsp:cNvPr id="0" name=""/>
        <dsp:cNvSpPr/>
      </dsp:nvSpPr>
      <dsp:spPr>
        <a:xfrm rot="5400000">
          <a:off x="4394234" y="-3091631"/>
          <a:ext cx="1209560" cy="739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анализируется информация о выполнении целевых прогнозных показателей по охране лесов от пожаров. Считаем целесообразным оценить выполнение таких показателей как: доля крупных лесных пожаров и оперативность тушения всех пожаров (ликвидированных в течение 24 часов). Планируемые показатели отражаются в приложении 35. В связи с отсутствием утвержденных Минприроды России показателей на 2021 и последующие годы, рекомендуем до их утверждения пользоваться показателями, утвержденными региональными программами по развитию лесного хозяйства субъекта РФ</a:t>
          </a:r>
          <a:endParaRPr lang="ru-RU" sz="1200" kern="1200" dirty="0"/>
        </a:p>
      </dsp:txBody>
      <dsp:txXfrm rot="-5400000">
        <a:off x="1302603" y="59046"/>
        <a:ext cx="7333776" cy="10914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83E7F-B38F-406F-8A4F-34D539885B6E}">
      <dsp:nvSpPr>
        <dsp:cNvPr id="0" name=""/>
        <dsp:cNvSpPr/>
      </dsp:nvSpPr>
      <dsp:spPr>
        <a:xfrm rot="5400000">
          <a:off x="-184924" y="184924"/>
          <a:ext cx="1232829" cy="86298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1" y="431489"/>
        <a:ext cx="862980" cy="369849"/>
      </dsp:txXfrm>
    </dsp:sp>
    <dsp:sp modelId="{8D3E9CDC-99FD-415F-AB20-45B012655EB4}">
      <dsp:nvSpPr>
        <dsp:cNvPr id="0" name=""/>
        <dsp:cNvSpPr/>
      </dsp:nvSpPr>
      <dsp:spPr>
        <a:xfrm rot="5400000">
          <a:off x="4378533" y="-3515553"/>
          <a:ext cx="801338" cy="7832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 карте схеме 6 «Карта-схема распределения зон охраны лесов от пожаров различными способами» необходимо дополнительно отразить места дислокации лесопожарных подразделений как имеющихся, так и планируемых к созданию с выделением последних цветом. При наличии ПХС у арендаторов они также указываются на схеме.</a:t>
          </a:r>
          <a:endParaRPr lang="ru-RU" sz="1200" kern="1200" dirty="0"/>
        </a:p>
      </dsp:txBody>
      <dsp:txXfrm rot="-5400000">
        <a:off x="862980" y="39118"/>
        <a:ext cx="7793327" cy="7231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7DADC-BB8F-4433-9670-ABC3C11C4049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CCAEB-A3D6-414E-95FB-820F1F46E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436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3FCC9-ACBC-490E-94BD-8EBC89B730E0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078B3-5DD3-4010-9713-29F63C2FB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60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78B3-5DD3-4010-9713-29F63C2FBD0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90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tif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94446" y="124062"/>
            <a:ext cx="4414316" cy="614681"/>
          </a:xfrm>
          <a:prstGeom prst="rect">
            <a:avLst/>
          </a:prstGeom>
          <a:noFill/>
        </p:spPr>
        <p:txBody>
          <a:bodyPr wrap="square" tIns="65303" rtlCol="0">
            <a:spAutoFit/>
          </a:bodyPr>
          <a:lstStyle/>
          <a:p>
            <a:pPr defTabSz="945992"/>
            <a:r>
              <a:rPr lang="ru-RU" sz="1633" dirty="0" smtClean="0">
                <a:solidFill>
                  <a:prstClr val="black"/>
                </a:solidFill>
              </a:rPr>
              <a:t>ПРИРОДНЫЕ УСЛОВИЯ ПРИ ПРОХОЖДЕНИИ ПОС</a:t>
            </a:r>
            <a:endParaRPr lang="ru-RU" sz="1633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78" t="22867" r="62293" b="63433"/>
          <a:stretch/>
        </p:blipFill>
        <p:spPr>
          <a:xfrm>
            <a:off x="60356" y="92591"/>
            <a:ext cx="404134" cy="447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/>
          <a:stretch/>
        </p:blipFill>
        <p:spPr>
          <a:xfrm>
            <a:off x="7743079" y="21067"/>
            <a:ext cx="1400921" cy="119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513153" y="133673"/>
            <a:ext cx="488836" cy="365125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ctr"/>
            <a:fld id="{A3091B8B-9A51-4569-B7E1-495088DD9E7E}" type="slidenum">
              <a:rPr lang="ru-RU" altLang="ru-RU" b="1" smtClean="0">
                <a:solidFill>
                  <a:srgbClr val="9BBB59">
                    <a:lumMod val="50000"/>
                  </a:srgb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pPr algn="ctr"/>
              <a:t>‹#›</a:t>
            </a:fld>
            <a:endParaRPr lang="ru-RU" altLang="ru-RU" b="1" dirty="0" smtClean="0">
              <a:solidFill>
                <a:srgbClr val="9BBB59">
                  <a:lumMod val="50000"/>
                </a:srgb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6200000">
            <a:off x="-1560000" y="2228548"/>
            <a:ext cx="3644849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45992"/>
            <a:r>
              <a:rPr lang="ru-RU" sz="1088" dirty="0">
                <a:solidFill>
                  <a:srgbClr val="9BBB59">
                    <a:lumMod val="50000"/>
                  </a:srgbClr>
                </a:solidFill>
                <a:latin typeface="Arial Black" panose="020B0A04020102020204" pitchFamily="34" charset="0"/>
              </a:rPr>
              <a:t>ОБ ИТОГАХ ОХРАНЫ ЛЕСОВ ОТ ПОЖАРОВ В 2016 ГОДУ И ЗАДАЧАХ НА 2017 ГОД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80" y="1218347"/>
            <a:ext cx="1406691" cy="112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00" y="2314920"/>
            <a:ext cx="1400921" cy="106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00" y="3387968"/>
            <a:ext cx="1396112" cy="112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58" y="4518008"/>
            <a:ext cx="1400921" cy="110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ditplay.ru/uploads/images/raptile_feat_da_liones_hands_up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5" r="35757" b="7390"/>
          <a:stretch/>
        </p:blipFill>
        <p:spPr bwMode="auto">
          <a:xfrm>
            <a:off x="7732500" y="5657570"/>
            <a:ext cx="1421401" cy="1200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8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525"/>
            <a:ext cx="9151938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3179"/>
            <a:ext cx="7958138" cy="720725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69" tIns="40435" rIns="80869" bIns="40435" anchor="ctr"/>
          <a:lstStyle/>
          <a:p>
            <a:pPr algn="ctr" defTabSz="945992">
              <a:defRPr/>
            </a:pPr>
            <a:endParaRPr lang="ru-RU" sz="1633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958139" y="3179"/>
            <a:ext cx="1193801" cy="720725"/>
          </a:xfrm>
          <a:prstGeom prst="rect">
            <a:avLst/>
          </a:prstGeom>
          <a:solidFill>
            <a:srgbClr val="68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69" tIns="40435" rIns="80869" bIns="40435" anchor="ctr"/>
          <a:lstStyle/>
          <a:p>
            <a:pPr algn="ctr" defTabSz="945992">
              <a:defRPr/>
            </a:pPr>
            <a:endParaRPr lang="ru-RU" sz="1633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6427" y="53978"/>
            <a:ext cx="657225" cy="84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7300915" y="196854"/>
            <a:ext cx="541337" cy="365125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306" tIns="52153" rIns="104306" bIns="52153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DDEFE5-011E-48B8-AB48-FA243E465481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8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8820"/>
            <a:ext cx="9152318" cy="68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3" y="2939"/>
            <a:ext cx="7958600" cy="720541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69" tIns="40435" rIns="80869" bIns="40435" rtlCol="0" anchor="ctr"/>
          <a:lstStyle/>
          <a:p>
            <a:pPr algn="ctr" defTabSz="945992"/>
            <a:endParaRPr lang="ru-RU" sz="1633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958601" y="2936"/>
            <a:ext cx="1193719" cy="720541"/>
          </a:xfrm>
          <a:prstGeom prst="rect">
            <a:avLst/>
          </a:prstGeom>
          <a:solidFill>
            <a:srgbClr val="68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69" tIns="40435" rIns="80869" bIns="40435" rtlCol="0" anchor="ctr"/>
          <a:lstStyle/>
          <a:p>
            <a:pPr algn="ctr" defTabSz="945992"/>
            <a:endParaRPr lang="ru-RU" sz="1633" dirty="0">
              <a:solidFill>
                <a:prstClr val="white"/>
              </a:solidFill>
            </a:endParaRPr>
          </a:p>
        </p:txBody>
      </p:sp>
      <p:pic>
        <p:nvPicPr>
          <p:cNvPr id="15" name="Picture 1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4" t="21360" r="14863" b="32768"/>
          <a:stretch/>
        </p:blipFill>
        <p:spPr bwMode="auto">
          <a:xfrm>
            <a:off x="-2" y="6208024"/>
            <a:ext cx="914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35" y="53280"/>
            <a:ext cx="657051" cy="84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Номер слайда 4"/>
          <p:cNvSpPr txBox="1">
            <a:spLocks/>
          </p:cNvSpPr>
          <p:nvPr userDrawn="1"/>
        </p:nvSpPr>
        <p:spPr bwMode="auto">
          <a:xfrm>
            <a:off x="7301039" y="197228"/>
            <a:ext cx="541635" cy="3642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4605" tIns="47302" rIns="94605" bIns="47302" rtlCol="0" anchor="ctr"/>
          <a:lstStyle>
            <a:defPPr>
              <a:defRPr lang="ru-RU"/>
            </a:defPPr>
            <a:lvl1pPr marL="0" algn="r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6BA994"/>
                </a:solidFill>
                <a:latin typeface="Arial" charset="0"/>
                <a:ea typeface="+mn-ea"/>
                <a:cs typeface="Arial" charset="0"/>
              </a:defRPr>
            </a:lvl1pPr>
            <a:lvl2pPr marL="724427" indent="-278627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14503" indent="-222901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60304" indent="-222901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6106" indent="-222901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451907" indent="-22290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897707" indent="-22290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343509" indent="-22290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789311" indent="-22290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sz="1905" smtClean="0">
                <a:solidFill>
                  <a:prstClr val="white"/>
                </a:solidFill>
                <a:latin typeface="Century Gothic" panose="020B0502020202020204" pitchFamily="34" charset="0"/>
              </a:rPr>
              <a:pPr eaLnBrk="1" hangingPunct="1"/>
              <a:t>‹#›</a:t>
            </a:fld>
            <a:endParaRPr lang="ru-RU" altLang="ru-RU" sz="1905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5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9152318" cy="68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3" y="294091"/>
            <a:ext cx="7958600" cy="78372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06" tIns="41453" rIns="82906" bIns="41453" rtlCol="0" anchor="ctr"/>
          <a:lstStyle/>
          <a:p>
            <a:pPr algn="ctr" defTabSz="945992"/>
            <a:endParaRPr lang="ru-RU" sz="190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958601" y="294089"/>
            <a:ext cx="1193719" cy="78372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06" tIns="41453" rIns="82906" bIns="41453" rtlCol="0" anchor="ctr"/>
          <a:lstStyle/>
          <a:p>
            <a:pPr algn="ctr" defTabSz="945992"/>
            <a:endParaRPr lang="ru-RU" sz="1904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076" y="404604"/>
            <a:ext cx="7592528" cy="57593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2177" dirty="0">
                <a:solidFill>
                  <a:schemeClr val="bg1"/>
                </a:solidFill>
                <a:cs typeface="Arial" charset="0"/>
              </a:rPr>
              <a:t>Воспроизводство лесов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738" y="305433"/>
            <a:ext cx="661991" cy="77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369448" y="6493598"/>
            <a:ext cx="4572001" cy="265176"/>
          </a:xfrm>
          <a:prstGeom prst="rect">
            <a:avLst/>
          </a:prstGeom>
        </p:spPr>
        <p:txBody>
          <a:bodyPr lIns="82906" tIns="41453" rIns="82906" bIns="41453">
            <a:spAutoFit/>
          </a:bodyPr>
          <a:lstStyle/>
          <a:p>
            <a:pPr defTabSz="945992"/>
            <a:r>
              <a:rPr lang="ru-RU" sz="1179" dirty="0" smtClean="0">
                <a:solidFill>
                  <a:srgbClr val="589A7B"/>
                </a:solidFill>
              </a:rPr>
              <a:t>Проблемные вопросы охраны лесов от пожаров</a:t>
            </a: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0095" y="6436427"/>
            <a:ext cx="541635" cy="3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8396" indent="-295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2148" indent="-2364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5007" indent="-2364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7866" indent="-2364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0725" indent="-236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3583" indent="-236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6443" indent="-236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19302" indent="-236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solidFill>
                  <a:srgbClr val="756542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solidFill>
                <a:srgbClr val="75654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33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" y="2939"/>
            <a:ext cx="8208335" cy="720541"/>
          </a:xfrm>
          <a:prstGeom prst="rect">
            <a:avLst/>
          </a:prstGeom>
          <a:gradFill flip="none" rotWithShape="1">
            <a:gsLst>
              <a:gs pos="0">
                <a:srgbClr val="F3F1C0"/>
              </a:gs>
              <a:gs pos="100000">
                <a:srgbClr val="057135"/>
              </a:gs>
              <a:gs pos="16000">
                <a:srgbClr val="9FD47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64" tIns="39082" rIns="78164" bIns="39082" rtlCol="0" anchor="ctr"/>
          <a:lstStyle/>
          <a:p>
            <a:pPr algn="ctr" defTabSz="945992"/>
            <a:endParaRPr lang="ru-RU" sz="1539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611829" y="723478"/>
            <a:ext cx="532172" cy="6134522"/>
          </a:xfrm>
          <a:prstGeom prst="rect">
            <a:avLst/>
          </a:prstGeom>
          <a:pattFill prst="pct50">
            <a:fgClr>
              <a:srgbClr val="9FD47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92"/>
            <a:endParaRPr lang="ru-RU" sz="2099" dirty="0">
              <a:solidFill>
                <a:prstClr val="white"/>
              </a:solidFill>
            </a:endParaRPr>
          </a:p>
        </p:txBody>
      </p:sp>
      <p:sp>
        <p:nvSpPr>
          <p:cNvPr id="10" name="Блок-схема: задержка 9"/>
          <p:cNvSpPr/>
          <p:nvPr userDrawn="1"/>
        </p:nvSpPr>
        <p:spPr>
          <a:xfrm rot="5400000">
            <a:off x="8026146" y="75865"/>
            <a:ext cx="1193719" cy="1041992"/>
          </a:xfrm>
          <a:prstGeom prst="flowChartDelay">
            <a:avLst/>
          </a:prstGeom>
          <a:solidFill>
            <a:srgbClr val="047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64" tIns="39082" rIns="78164" bIns="39082" rtlCol="0" anchor="ctr"/>
          <a:lstStyle/>
          <a:p>
            <a:pPr algn="ctr" defTabSz="945992"/>
            <a:endParaRPr lang="ru-RU" sz="1539" dirty="0">
              <a:solidFill>
                <a:prstClr val="white"/>
              </a:solidFill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5893" y="6432615"/>
            <a:ext cx="467484" cy="314157"/>
          </a:xfrm>
          <a:prstGeom prst="rect">
            <a:avLst/>
          </a:prstGeom>
          <a:solidFill>
            <a:srgbClr val="047235"/>
          </a:solidFill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eaLnBrk="0" hangingPunct="0">
              <a:defRPr sz="1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defRPr>
            </a:lvl1pPr>
            <a:lvl2pPr marL="724404" indent="-27861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4467" indent="-2228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0253" indent="-2228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6041" indent="-2228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1827" indent="-2228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97613" indent="-2228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43401" indent="-2228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89188" indent="-2228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pPr eaLnBrk="1" hangingPunct="1"/>
              <a:t>‹#›</a:t>
            </a:fld>
            <a:endParaRPr lang="ru-RU" altLang="ru-RU" dirty="0" smtClean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79" y="176128"/>
            <a:ext cx="657051" cy="84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568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CF2E-3543-4D0A-BE82-776FC23190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269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433-116B-4B82-BA7B-F8A79F4C2E53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769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2931-2F1B-4ED1-8032-84D0CA075FD0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90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21DC-1C45-4E44-8F78-B3E4E0AE4C38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69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6F15-DEDE-4E84-BB16-B3F4A0816CD5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944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B7FF-E0A2-434E-8C82-474B21D60200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8248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57676-FDC6-4348-AD7B-09D0B1C1D1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72D38-4C4C-45A0-B63E-025288161239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8152" y="124062"/>
            <a:ext cx="7134926" cy="363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tIns="65303" rtlCol="0">
            <a:spAutoFit/>
          </a:bodyPr>
          <a:lstStyle/>
          <a:p>
            <a:pPr defTabSz="945992"/>
            <a:r>
              <a:rPr lang="ru-RU" sz="1633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ПРИРОДНЫЕ УСЛОВИЯ ПРИ ПРОХОЖДЕНИИ ПОС</a:t>
            </a:r>
            <a:endParaRPr lang="ru-RU" sz="1633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4" t="61635" r="61506" b="24253"/>
          <a:stretch/>
        </p:blipFill>
        <p:spPr>
          <a:xfrm>
            <a:off x="36276" y="98726"/>
            <a:ext cx="423535" cy="46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/>
          <a:stretch/>
        </p:blipFill>
        <p:spPr>
          <a:xfrm>
            <a:off x="7743079" y="21067"/>
            <a:ext cx="1400921" cy="119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4"/>
          <p:cNvSpPr txBox="1">
            <a:spLocks/>
          </p:cNvSpPr>
          <p:nvPr userDrawn="1"/>
        </p:nvSpPr>
        <p:spPr>
          <a:xfrm>
            <a:off x="8513153" y="133673"/>
            <a:ext cx="488836" cy="36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47294" rIns="0" bIns="47294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 algn="r" defTabSz="1042990" rtl="0" eaLnBrk="1" latinLnBrk="0" hangingPunct="1">
              <a:defRPr sz="1400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1495" algn="l" defTabSz="1042990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990" algn="l" defTabSz="1042990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485" algn="l" defTabSz="1042990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981" algn="l" defTabSz="1042990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476" algn="l" defTabSz="1042990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970" algn="l" defTabSz="1042990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465" algn="l" defTabSz="1042990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960" algn="l" defTabSz="1042990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091B8B-9A51-4569-B7E1-495088DD9E7E}" type="slidenum">
              <a:rPr lang="ru-RU" altLang="ru-RU" sz="1270" b="1" smtClean="0">
                <a:solidFill>
                  <a:prstClr val="white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pPr algn="ctr"/>
              <a:t>‹#›</a:t>
            </a:fld>
            <a:endParaRPr lang="ru-RU" altLang="ru-RU" sz="1270" b="1" dirty="0" smtClean="0">
              <a:solidFill>
                <a:prstClr val="white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-1560000" y="2228548"/>
            <a:ext cx="3644849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45992"/>
            <a:r>
              <a:rPr lang="ru-RU" sz="1088" dirty="0">
                <a:solidFill>
                  <a:srgbClr val="1B592A"/>
                </a:solidFill>
                <a:latin typeface="Arial Black" panose="020B0A04020102020204" pitchFamily="34" charset="0"/>
              </a:rPr>
              <a:t>ОБ ИТОГАХ ОХРАНЫ ЛЕСОВ ОТ ПОЖАРОВ В 2016 ГОДУ И ЗАДАЧАХ НА 2017 ГОД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80" y="1218347"/>
            <a:ext cx="1406691" cy="112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00" y="2314920"/>
            <a:ext cx="1400921" cy="106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00" y="3387968"/>
            <a:ext cx="1396112" cy="112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58" y="4518008"/>
            <a:ext cx="1400921" cy="110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ditplay.ru/uploads/images/raptile_feat_da_liones_hands_up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5" r="35757" b="7390"/>
          <a:stretch/>
        </p:blipFill>
        <p:spPr bwMode="auto">
          <a:xfrm>
            <a:off x="7732500" y="5657570"/>
            <a:ext cx="1421401" cy="1200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95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092B-A5D7-4171-A683-6741D3F09215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005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3BF6-BDC5-4A0A-A079-1E65EB021577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4" t="8277" r="47732" b="62288"/>
          <a:stretch/>
        </p:blipFill>
        <p:spPr>
          <a:xfrm>
            <a:off x="3369998" y="65470"/>
            <a:ext cx="794657" cy="105954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86630" y="331425"/>
            <a:ext cx="239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ГОТОВНОСТЬ РСЧС К ПОС 2018 ГОДУ В ЛФ,</a:t>
            </a:r>
            <a:r>
              <a:rPr lang="ru-RU" sz="1000" baseline="0" dirty="0" smtClean="0"/>
              <a:t> НА ТЕРРИТОРИИ ГПЗ И НП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24318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5B1-EB79-419D-9032-641FBFFC00A5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334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F0BB-4E52-4B92-887E-57F32D433778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029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61E2-C97B-4915-B9FC-87997B3E2955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262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304F-E4B1-47DB-93D1-0BE155967CC4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238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433-116B-4B82-BA7B-F8A79F4C2E53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487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3BF6-BDC5-4A0A-A079-1E65EB021577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880" y="6356350"/>
            <a:ext cx="2057400" cy="365125"/>
          </a:xfrm>
        </p:spPr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1310" y="216186"/>
            <a:ext cx="239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 охраны лесов от пожаров в лесном плане</a:t>
            </a:r>
            <a:endParaRPr lang="ru-RU" sz="800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1857" y="65469"/>
            <a:ext cx="494423" cy="59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09" y="-59645"/>
            <a:ext cx="1074882" cy="10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2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blipFill dpi="0" rotWithShape="1">
          <a:blip r:embed="rId2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3BF6-BDC5-4A0A-A079-1E65EB021577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880" y="6356350"/>
            <a:ext cx="2057400" cy="365125"/>
          </a:xfrm>
        </p:spPr>
        <p:txBody>
          <a:bodyPr/>
          <a:lstStyle/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4" t="8277" r="47732" b="62288"/>
          <a:stretch/>
        </p:blipFill>
        <p:spPr>
          <a:xfrm>
            <a:off x="3369998" y="65470"/>
            <a:ext cx="794657" cy="105954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186630" y="331425"/>
            <a:ext cx="239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ГОТОВНОСТЬ РСЧС К ПОС 2018 ГОДУ В ЛФ,</a:t>
            </a:r>
            <a:r>
              <a:rPr lang="ru-RU" sz="1000" baseline="0" dirty="0" smtClean="0"/>
              <a:t> НА ТЕРРИТОРИИ ГПЗ И НП</a:t>
            </a:r>
            <a:endParaRPr lang="ru-RU" sz="1000" dirty="0"/>
          </a:p>
        </p:txBody>
      </p:sp>
      <p:pic>
        <p:nvPicPr>
          <p:cNvPr id="9" name="Picture 10" descr="http://www.tunkapark.ru/files/uploads/data/news/221/medium_59dee1d6635db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700" y1="5581" x2="43200" y2="23804"/>
                        <a14:foregroundMark x1="54700" y1="5353" x2="55500" y2="23462"/>
                        <a14:foregroundMark x1="44900" y1="4784" x2="50300" y2="1936"/>
                        <a14:foregroundMark x1="20600" y1="24601" x2="20600" y2="24601"/>
                        <a14:foregroundMark x1="49800" y1="8428" x2="49800" y2="10592"/>
                        <a14:foregroundMark x1="49100" y1="22665" x2="49800" y2="15148"/>
                        <a14:backgroundMark x1="52000" y1="6150" x2="52800" y2="7859"/>
                        <a14:backgroundMark x1="47900" y1="11503" x2="47900" y2="11503"/>
                        <a14:backgroundMark x1="51300" y1="20387" x2="51300" y2="20387"/>
                        <a14:backgroundMark x1="46900" y1="8998" x2="46900" y2="5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98" y="142409"/>
            <a:ext cx="623797" cy="77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3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Заголовок и объект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FD47C">
                <a:alpha val="70000"/>
              </a:srgbClr>
            </a:gs>
            <a:gs pos="93000">
              <a:srgbClr val="9FD4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" y="2943"/>
            <a:ext cx="8208335" cy="720541"/>
          </a:xfrm>
          <a:prstGeom prst="rect">
            <a:avLst/>
          </a:prstGeom>
          <a:solidFill>
            <a:srgbClr val="9FD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92" tIns="36847" rIns="73692" bIns="36847" rtlCol="0" anchor="ctr"/>
          <a:lstStyle/>
          <a:p>
            <a:pPr algn="ctr" defTabSz="862071"/>
            <a:endParaRPr lang="ru-RU" sz="1451" dirty="0">
              <a:solidFill>
                <a:prstClr val="white"/>
              </a:solidFill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8336" y="2943"/>
            <a:ext cx="935665" cy="720541"/>
          </a:xfrm>
          <a:solidFill>
            <a:srgbClr val="047235"/>
          </a:solidFill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 eaLnBrk="0" hangingPunct="0">
              <a:defRPr sz="1697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defRPr>
            </a:lvl1pPr>
            <a:lvl2pPr marL="682969" indent="-262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0723" indent="-21014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1010" indent="-21014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1299" indent="-21014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11587" indent="-2101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31875" indent="-2101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52164" indent="-2101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72454" indent="-2101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smtClean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pPr eaLnBrk="1" hangingPunct="1"/>
              <a:t>‹#›</a:t>
            </a:fld>
            <a:endParaRPr lang="ru-RU" altLang="ru-RU" dirty="0" smtClean="0"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 descr="http://wallgen.ru/fot/1/trava_fon_razmytost_ten_1920x12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480"/>
            <a:ext cx="9149400" cy="613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-1" y="723479"/>
            <a:ext cx="9144000" cy="6134521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939"/>
            <a:endParaRPr lang="ru-RU" sz="179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9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9152318" cy="68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4" y="294091"/>
            <a:ext cx="7958600" cy="78372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06" tIns="41453" rIns="82906" bIns="41453" rtlCol="0" anchor="ctr"/>
          <a:lstStyle/>
          <a:p>
            <a:pPr algn="ctr" defTabSz="945992"/>
            <a:endParaRPr lang="ru-RU" sz="1749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958602" y="294089"/>
            <a:ext cx="1193721" cy="78372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06" tIns="41453" rIns="82906" bIns="41453" rtlCol="0" anchor="ctr"/>
          <a:lstStyle/>
          <a:p>
            <a:pPr algn="ctr" defTabSz="945992"/>
            <a:endParaRPr lang="ru-RU" sz="1749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076" y="404605"/>
            <a:ext cx="7592528" cy="57593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2177" dirty="0">
                <a:solidFill>
                  <a:schemeClr val="bg1"/>
                </a:solidFill>
                <a:cs typeface="Arial" charset="0"/>
              </a:rPr>
              <a:t>Воспроизводство лесов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738" y="305433"/>
            <a:ext cx="661991" cy="77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369449" y="6493599"/>
            <a:ext cx="4572001" cy="265176"/>
          </a:xfrm>
          <a:prstGeom prst="rect">
            <a:avLst/>
          </a:prstGeom>
        </p:spPr>
        <p:txBody>
          <a:bodyPr lIns="82906" tIns="41453" rIns="82906" bIns="41453">
            <a:spAutoFit/>
          </a:bodyPr>
          <a:lstStyle/>
          <a:p>
            <a:pPr defTabSz="945992"/>
            <a:r>
              <a:rPr lang="ru-RU" sz="1179" dirty="0" smtClean="0">
                <a:solidFill>
                  <a:srgbClr val="589A7B"/>
                </a:solidFill>
              </a:rPr>
              <a:t>Проблемные вопросы охраны лесов от пожаров</a:t>
            </a: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0095" y="6436427"/>
            <a:ext cx="54163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8396" indent="-295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2148" indent="-2364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5007" indent="-2364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7866" indent="-2364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0725" indent="-236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3583" indent="-236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6443" indent="-236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19302" indent="-236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solidFill>
                  <a:srgbClr val="756542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solidFill>
                <a:srgbClr val="75654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5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"/>
            <a:ext cx="9152318" cy="68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3" y="53578"/>
            <a:ext cx="7958600" cy="78372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rtlCol="0" anchor="ctr"/>
          <a:lstStyle/>
          <a:p>
            <a:pPr algn="ctr"/>
            <a:endParaRPr lang="ru-RU" sz="1749" dirty="0">
              <a:latin typeface="+mj-lt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958602" y="53577"/>
            <a:ext cx="1193720" cy="78372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rtlCol="0" anchor="ctr"/>
          <a:lstStyle/>
          <a:p>
            <a:pPr algn="ctr"/>
            <a:endParaRPr lang="ru-RU" sz="1749" dirty="0"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738" y="64919"/>
            <a:ext cx="661991" cy="77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310672" y="263302"/>
            <a:ext cx="54163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68125" indent="-2954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1730" indent="-2363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4422" indent="-2363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7115" indent="-2363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9808" indent="-236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2498" indent="-236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5191" indent="-236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17884" indent="-236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9093"/>
          </a:xfrm>
          <a:solidFill>
            <a:srgbClr val="A9D18E"/>
          </a:solidFill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3CC7-9744-4311-913E-A149D3C8B2FA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CDE6-6B51-4874-BA6E-A4092A89B07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7104" y="51490"/>
            <a:ext cx="640496" cy="869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10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8820"/>
            <a:ext cx="9152318" cy="68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2" y="2939"/>
            <a:ext cx="7958600" cy="720541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64" tIns="39082" rIns="78164" bIns="39082" rtlCol="0" anchor="ctr"/>
          <a:lstStyle/>
          <a:p>
            <a:pPr algn="ctr"/>
            <a:endParaRPr lang="ru-RU" sz="1539" dirty="0">
              <a:latin typeface="+mj-lt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958601" y="2936"/>
            <a:ext cx="1193719" cy="720541"/>
          </a:xfrm>
          <a:prstGeom prst="rect">
            <a:avLst/>
          </a:prstGeom>
          <a:solidFill>
            <a:srgbClr val="68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64" tIns="39082" rIns="78164" bIns="39082" rtlCol="0" anchor="ctr"/>
          <a:lstStyle/>
          <a:p>
            <a:pPr algn="ctr"/>
            <a:endParaRPr lang="ru-RU" sz="1539" dirty="0">
              <a:latin typeface="+mj-lt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301038" y="197226"/>
            <a:ext cx="541635" cy="364281"/>
          </a:xfrm>
          <a:noFill/>
          <a:ln w="9525">
            <a:solidFill>
              <a:srgbClr val="6BA9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6BA994"/>
                </a:solidFill>
                <a:latin typeface="Arial" charset="0"/>
                <a:cs typeface="Arial" charset="0"/>
              </a:defRPr>
            </a:lvl1pPr>
            <a:lvl2pPr marL="724404" indent="-27861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4467" indent="-2228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0253" indent="-2228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6041" indent="-2228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1827" indent="-2228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97613" indent="-2228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43401" indent="-2228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89188" indent="-2228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latin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34" y="53280"/>
            <a:ext cx="657053" cy="84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26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152318" cy="68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2" y="294091"/>
            <a:ext cx="7958600" cy="78372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06" tIns="41453" rIns="82906" bIns="41453" rtlCol="0" anchor="ctr"/>
          <a:lstStyle/>
          <a:p>
            <a:pPr algn="ctr"/>
            <a:endParaRPr lang="ru-RU" sz="1633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958601" y="294089"/>
            <a:ext cx="1193719" cy="78372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06" tIns="41453" rIns="82906" bIns="41453" rtlCol="0" anchor="ctr"/>
          <a:lstStyle/>
          <a:p>
            <a:pPr algn="ctr"/>
            <a:endParaRPr lang="ru-RU" sz="1633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076" y="404602"/>
            <a:ext cx="7592528" cy="57593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2177" dirty="0">
                <a:solidFill>
                  <a:schemeClr val="bg1"/>
                </a:solidFill>
                <a:cs typeface="Arial" charset="0"/>
              </a:rPr>
              <a:t>Воспроизводство лесов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738" y="305431"/>
            <a:ext cx="661991" cy="77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0095" y="6436425"/>
            <a:ext cx="54163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8396" indent="-295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2148" indent="-2364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5007" indent="-2364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7866" indent="-23643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0725" indent="-236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3583" indent="-236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6443" indent="-236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19302" indent="-236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solidFill>
                  <a:srgbClr val="756542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solidFill>
                <a:srgbClr val="75654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5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55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"/>
            <a:ext cx="9152318" cy="68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4" y="53578"/>
            <a:ext cx="7958600" cy="78372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rtlCol="0" anchor="ctr"/>
          <a:lstStyle/>
          <a:p>
            <a:pPr algn="ctr" defTabSz="945992"/>
            <a:endParaRPr lang="ru-RU" sz="1749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958602" y="53577"/>
            <a:ext cx="1193721" cy="78372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rtlCol="0" anchor="ctr"/>
          <a:lstStyle/>
          <a:p>
            <a:pPr algn="ctr" defTabSz="945992"/>
            <a:endParaRPr lang="ru-RU" sz="1749" dirty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738" y="64921"/>
            <a:ext cx="661991" cy="77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310672" y="263303"/>
            <a:ext cx="54163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68125" indent="-2954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1730" indent="-2363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4422" indent="-2363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7115" indent="-2363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9808" indent="-236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2498" indent="-236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5191" indent="-236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17884" indent="-236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solidFill>
                  <a:prstClr val="white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8819"/>
            <a:ext cx="9152318" cy="68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4" y="2940"/>
            <a:ext cx="7958600" cy="720541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64" tIns="39082" rIns="78164" bIns="39082" rtlCol="0" anchor="ctr"/>
          <a:lstStyle/>
          <a:p>
            <a:pPr algn="ctr" defTabSz="945992"/>
            <a:endParaRPr lang="ru-RU" sz="1539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958602" y="2936"/>
            <a:ext cx="1193721" cy="720541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64" tIns="39082" rIns="78164" bIns="39082" rtlCol="0" anchor="ctr"/>
          <a:lstStyle/>
          <a:p>
            <a:pPr algn="ctr" defTabSz="945992"/>
            <a:endParaRPr lang="ru-RU" sz="1539" dirty="0">
              <a:solidFill>
                <a:prstClr val="white"/>
              </a:solidFill>
            </a:endParaRPr>
          </a:p>
        </p:txBody>
      </p:sp>
      <p:pic>
        <p:nvPicPr>
          <p:cNvPr id="15" name="Picture 1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4" t="21360" r="14863" b="32768"/>
          <a:stretch/>
        </p:blipFill>
        <p:spPr bwMode="auto">
          <a:xfrm>
            <a:off x="-2" y="6208024"/>
            <a:ext cx="914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40096" y="6436428"/>
            <a:ext cx="54163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24404" indent="-27861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4467" indent="-2228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0253" indent="-2228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6041" indent="-2228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1827" indent="-2228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97613" indent="-2228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43401" indent="-2228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89188" indent="-2228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solidFill>
                  <a:prstClr val="white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36" y="53280"/>
            <a:ext cx="657053" cy="84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42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6" y="29266"/>
            <a:ext cx="7629754" cy="724205"/>
          </a:xfrm>
        </p:spPr>
        <p:txBody>
          <a:bodyPr rIns="104306" bIns="52153">
            <a:normAutofit/>
          </a:bodyPr>
          <a:lstStyle>
            <a:lvl1pPr>
              <a:lnSpc>
                <a:spcPct val="85000"/>
              </a:lnSpc>
              <a:defRPr sz="2449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04214" y="6491292"/>
            <a:ext cx="474662" cy="365125"/>
          </a:xfrm>
          <a:prstGeom prst="rect">
            <a:avLst/>
          </a:prstGeom>
        </p:spPr>
        <p:txBody>
          <a:bodyPr lIns="104306" tIns="52153" rIns="104306" bIns="52153"/>
          <a:lstStyle>
            <a:lvl1pPr algn="ctr" eaLnBrk="0" hangingPunct="0">
              <a:defRPr sz="1451" b="1">
                <a:solidFill>
                  <a:srgbClr val="4F6228"/>
                </a:solidFill>
              </a:defRPr>
            </a:lvl1pPr>
          </a:lstStyle>
          <a:p>
            <a:pPr>
              <a:defRPr/>
            </a:pPr>
            <a:fld id="{F8AD4559-17A7-4A21-AC05-C1697ADFDD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473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129" y="133672"/>
            <a:ext cx="7116341" cy="308802"/>
          </a:xfrm>
          <a:solidFill>
            <a:srgbClr val="1C592A"/>
          </a:solidFill>
        </p:spPr>
        <p:txBody>
          <a:bodyPr/>
          <a:lstStyle>
            <a:lvl1pPr>
              <a:defRPr sz="145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E6DD21-8640-4570-A908-39582FA982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2" y="6356354"/>
            <a:ext cx="30861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2" y="6356354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72D38-4C4C-45A0-B63E-025288161239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59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пожары шаблон титул cop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609601" y="304801"/>
            <a:ext cx="7619999" cy="38241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45992" eaLnBrk="1" hangingPunct="1">
              <a:spcBef>
                <a:spcPct val="50000"/>
              </a:spcBef>
              <a:defRPr/>
            </a:pPr>
            <a:r>
              <a:rPr lang="ru-RU" altLang="ru-RU" sz="1885" b="1" dirty="0" smtClean="0">
                <a:solidFill>
                  <a:srgbClr val="006600"/>
                </a:solidFill>
              </a:rPr>
              <a:t>ФЕДЕРАЛЬНОЕ АГЕНТСТВО ЛЕСНОГО ХОЗЯЙСТВА</a:t>
            </a:r>
          </a:p>
        </p:txBody>
      </p:sp>
      <p:pic>
        <p:nvPicPr>
          <p:cNvPr id="5" name="Picture 10" descr="Ребрендинг со светом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8" y="7941"/>
            <a:ext cx="1135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2" y="1371604"/>
            <a:ext cx="4876800" cy="1104963"/>
          </a:xfrm>
        </p:spPr>
        <p:txBody>
          <a:bodyPr/>
          <a:lstStyle>
            <a:lvl1pPr>
              <a:lnSpc>
                <a:spcPct val="90000"/>
              </a:lnSpc>
              <a:defRPr sz="3394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6" name="Picture 11" descr="пожары шаблон титул copy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t="18771" r="56505" b="61553"/>
          <a:stretch/>
        </p:blipFill>
        <p:spPr bwMode="auto">
          <a:xfrm>
            <a:off x="-8877" y="1269507"/>
            <a:ext cx="2024108" cy="136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33" y="1269511"/>
            <a:ext cx="1970843" cy="1355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069564"/>
            <a:ext cx="1988598" cy="1336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00" y="4069565"/>
            <a:ext cx="2005973" cy="13369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/>
          <a:stretch/>
        </p:blipFill>
        <p:spPr>
          <a:xfrm>
            <a:off x="1" y="2618915"/>
            <a:ext cx="3994951" cy="14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8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"/>
            <a:ext cx="9152318" cy="68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4" y="53578"/>
            <a:ext cx="7958600" cy="78372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rtlCol="0" anchor="ctr"/>
          <a:lstStyle/>
          <a:p>
            <a:pPr algn="ctr" defTabSz="945992"/>
            <a:endParaRPr lang="ru-RU" sz="1749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958602" y="53577"/>
            <a:ext cx="1193721" cy="78372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rtlCol="0" anchor="ctr"/>
          <a:lstStyle/>
          <a:p>
            <a:pPr algn="ctr" defTabSz="945992"/>
            <a:endParaRPr lang="ru-RU" sz="1749" dirty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738" y="64921"/>
            <a:ext cx="661991" cy="77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310672" y="263303"/>
            <a:ext cx="541635" cy="3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68125" indent="-2954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1730" indent="-2363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4422" indent="-2363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7115" indent="-2363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9808" indent="-236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2498" indent="-236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5191" indent="-236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17884" indent="-236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091B8B-9A51-4569-B7E1-495088DD9E7E}" type="slidenum">
              <a:rPr lang="ru-RU" altLang="ru-RU" b="1" smtClean="0">
                <a:solidFill>
                  <a:prstClr val="white"/>
                </a:solidFill>
                <a:latin typeface="Calibri" pitchFamily="34" charset="0"/>
              </a:rPr>
              <a:pPr eaLnBrk="1" hangingPunct="1"/>
              <a:t>‹#›</a:t>
            </a:fld>
            <a:endParaRPr lang="ru-RU" altLang="ru-RU" b="1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alphaModFix amt="4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4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6356357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7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45992">
              <a:defRPr/>
            </a:pPr>
            <a:fld id="{E16D1214-559D-4CAE-8BA4-4E358E2A49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992">
                <a:defRPr/>
              </a:pPr>
              <a:t>07.05.2018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7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45992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7"/>
            <a:ext cx="2133600" cy="365125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7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945992">
              <a:defRPr/>
            </a:pPr>
            <a:fld id="{46672D38-4C4C-45A0-B63E-025288161239}" type="slidenum">
              <a:rPr lang="ru-RU" altLang="ru-RU" smtClean="0"/>
              <a:pPr defTabSz="94599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213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77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5pPr>
      <a:lvl6pPr marL="472942" algn="ctr" rtl="0" fontAlgn="base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6pPr>
      <a:lvl7pPr marL="945885" algn="ctr" rtl="0" fontAlgn="base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7pPr>
      <a:lvl8pPr marL="1418827" algn="ctr" rtl="0" fontAlgn="base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8pPr>
      <a:lvl9pPr marL="1891770" algn="ctr" rtl="0" fontAlgn="base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9pPr>
    </p:titleStyle>
    <p:bodyStyle>
      <a:lvl1pPr marL="354706" indent="-3547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56" kern="1200">
          <a:solidFill>
            <a:schemeClr val="tx1"/>
          </a:solidFill>
          <a:latin typeface="+mn-lt"/>
          <a:ea typeface="+mn-ea"/>
          <a:cs typeface="+mn-cs"/>
        </a:defRPr>
      </a:lvl1pPr>
      <a:lvl2pPr marL="768532" indent="-295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2" kern="1200">
          <a:solidFill>
            <a:schemeClr val="tx1"/>
          </a:solidFill>
          <a:latin typeface="+mn-lt"/>
          <a:ea typeface="+mn-ea"/>
          <a:cs typeface="+mn-cs"/>
        </a:defRPr>
      </a:lvl2pPr>
      <a:lvl3pPr marL="1182356" indent="-2364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655299" indent="-2364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28241" indent="-2364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01183" indent="-236471" algn="l" defTabSz="94588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4125" indent="-236471" algn="l" defTabSz="94588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7068" indent="-236471" algn="l" defTabSz="94588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20011" indent="-236471" algn="l" defTabSz="945885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2942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5885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8827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1770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4711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7655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0597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3539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9B7FF-E0A2-434E-8C82-474B21D60200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1D4F-778D-4D62-BC1D-0E986462D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3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49" r:id="rId12"/>
    <p:sldLayoutId id="2147483655" r:id="rId13"/>
    <p:sldLayoutId id="2147483681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diagramDrawing" Target="../diagrams/drawing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34.png"/><Relationship Id="rId12" Type="http://schemas.openxmlformats.org/officeDocument/2006/relationships/diagramColors" Target="../diagrams/colors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11" Type="http://schemas.openxmlformats.org/officeDocument/2006/relationships/diagramQuickStyle" Target="../diagrams/quickStyle8.xml"/><Relationship Id="rId5" Type="http://schemas.openxmlformats.org/officeDocument/2006/relationships/diagramColors" Target="../diagrams/colors7.xml"/><Relationship Id="rId10" Type="http://schemas.openxmlformats.org/officeDocument/2006/relationships/diagramLayout" Target="../diagrams/layout8.xml"/><Relationship Id="rId4" Type="http://schemas.openxmlformats.org/officeDocument/2006/relationships/diagramQuickStyle" Target="../diagrams/quickStyle7.xml"/><Relationship Id="rId9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13631" r="3671" b="11172"/>
          <a:stretch/>
        </p:blipFill>
        <p:spPr>
          <a:xfrm>
            <a:off x="406693" y="168427"/>
            <a:ext cx="8445357" cy="4739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01903" y="5055955"/>
            <a:ext cx="7469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ВОПРОСЫ ОХРАНЫ ЛЕСОВ ОТ ПОЖАРОВ </a:t>
            </a:r>
          </a:p>
          <a:p>
            <a:r>
              <a:rPr lang="ru-RU" sz="2400" dirty="0" smtClean="0"/>
              <a:t>В ЛЕСНОМ ПЛАНЕ СУБЪЕКТА РОССИЙСКОЙ ФЕДЕРАЦИИ</a:t>
            </a:r>
            <a:endParaRPr lang="ru-RU" sz="2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6035040"/>
            <a:ext cx="9144000" cy="730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06692" y="6154894"/>
            <a:ext cx="5948738" cy="58475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ru-RU" sz="1600" b="1" dirty="0" smtClean="0"/>
              <a:t>В.Л. Сементин </a:t>
            </a:r>
            <a:endParaRPr lang="ru-RU" sz="1600" b="1" dirty="0"/>
          </a:p>
          <a:p>
            <a:r>
              <a:rPr lang="ru-RU" sz="1600" dirty="0"/>
              <a:t>ФБУ «АВИАЛЕСООХРАНА»</a:t>
            </a:r>
            <a:endParaRPr lang="en-US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4" y="4834700"/>
            <a:ext cx="1273428" cy="12734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1857" y="65469"/>
            <a:ext cx="494423" cy="59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2463" y="168427"/>
            <a:ext cx="3724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ФБУ «АВИАЛЕСООХРАНА»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10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2557462"/>
            <a:ext cx="5286375" cy="398145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40696818"/>
              </p:ext>
            </p:extLst>
          </p:nvPr>
        </p:nvGraphicFramePr>
        <p:xfrm>
          <a:off x="140740" y="1144694"/>
          <a:ext cx="8695426" cy="186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24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282581" y="3331455"/>
            <a:ext cx="6973785" cy="9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3946" tIns="71973" rIns="143946" bIns="71973">
            <a:spAutoFit/>
          </a:bodyPr>
          <a:lstStyle/>
          <a:p>
            <a:r>
              <a:rPr lang="ru-RU" sz="5400" dirty="0"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lang="ru-RU" sz="54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6484" y="547263"/>
            <a:ext cx="3597063" cy="871770"/>
          </a:xfrm>
          <a:prstGeom prst="rect">
            <a:avLst/>
          </a:prstGeom>
          <a:noFill/>
          <a:effectLst/>
        </p:spPr>
        <p:txBody>
          <a:bodyPr anchor="ctr"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endParaRPr lang="ru-RU" sz="2000" dirty="0" smtClean="0">
              <a:ln w="0">
                <a:solidFill>
                  <a:schemeClr val="tx1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endParaRPr lang="ru-RU" sz="2000" dirty="0">
              <a:ln w="0">
                <a:solidFill>
                  <a:schemeClr val="tx1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r>
              <a:rPr lang="ru-RU" sz="1400" dirty="0" smtClean="0">
                <a:ln w="0"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Сайт: </a:t>
            </a:r>
            <a:r>
              <a:rPr lang="en-US" sz="1400" dirty="0" smtClean="0">
                <a:ln w="0"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www.aviales.ru</a:t>
            </a:r>
          </a:p>
          <a:p>
            <a:pPr>
              <a:defRPr/>
            </a:pPr>
            <a:r>
              <a:rPr lang="en-US" sz="1400" dirty="0" smtClean="0">
                <a:ln w="0"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141207</a:t>
            </a:r>
            <a:r>
              <a:rPr lang="ru-RU" sz="1400" dirty="0" smtClean="0">
                <a:ln w="0"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Московская область, </a:t>
            </a:r>
          </a:p>
          <a:p>
            <a:pPr>
              <a:defRPr/>
            </a:pPr>
            <a:r>
              <a:rPr lang="ru-RU" sz="1400" dirty="0" smtClean="0">
                <a:ln w="0"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 Пушкино, ул. Горького, 20</a:t>
            </a:r>
          </a:p>
          <a:p>
            <a:r>
              <a:rPr lang="ru-RU" sz="1400" dirty="0">
                <a:ln w="0"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</a:t>
            </a:r>
            <a:r>
              <a:rPr lang="ru-RU" sz="1400" dirty="0" smtClean="0">
                <a:ln w="0"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елефон/факс</a:t>
            </a:r>
            <a:r>
              <a:rPr lang="ru-RU" sz="1400" dirty="0">
                <a:ln w="0"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 + 7 (495) 993-31-25</a:t>
            </a:r>
            <a:br>
              <a:rPr lang="ru-RU" sz="1400" dirty="0">
                <a:ln w="0"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400" dirty="0">
                <a:ln w="0"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e-mail:  </a:t>
            </a:r>
            <a:r>
              <a:rPr lang="en-US" sz="1400" dirty="0" smtClean="0">
                <a:ln w="0"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info@aviales.ru</a:t>
            </a:r>
            <a:endParaRPr lang="en-US" sz="1400" dirty="0">
              <a:ln w="0">
                <a:solidFill>
                  <a:schemeClr val="tx1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2963" y="162476"/>
            <a:ext cx="3724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ФБУ «АВИАЛЕСООХРАНА»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64" y="4166261"/>
            <a:ext cx="6771736" cy="2691739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01057019"/>
              </p:ext>
            </p:extLst>
          </p:nvPr>
        </p:nvGraphicFramePr>
        <p:xfrm>
          <a:off x="362612" y="921304"/>
          <a:ext cx="8574657" cy="391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01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282581" y="3331455"/>
            <a:ext cx="6973785" cy="9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3946" tIns="71973" rIns="143946" bIns="71973">
            <a:spAutoFit/>
          </a:bodyPr>
          <a:lstStyle/>
          <a:p>
            <a:endParaRPr lang="ru-RU" sz="5400" dirty="0"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7728"/>
          <a:stretch/>
        </p:blipFill>
        <p:spPr>
          <a:xfrm>
            <a:off x="150685" y="4239868"/>
            <a:ext cx="8858009" cy="2505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3665" y="3292653"/>
            <a:ext cx="8665029" cy="100116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/>
              <a:t>Приложение 9 к Типовой форме лесного </a:t>
            </a:r>
            <a:endParaRPr lang="ru-RU" sz="1200" dirty="0" smtClean="0"/>
          </a:p>
          <a:p>
            <a:pPr algn="r"/>
            <a:r>
              <a:rPr lang="ru-RU" sz="1200" dirty="0" smtClean="0"/>
              <a:t>плана </a:t>
            </a:r>
            <a:r>
              <a:rPr lang="ru-RU" sz="1200" dirty="0"/>
              <a:t>субъекта Российской Федерации</a:t>
            </a: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300" dirty="0" smtClean="0"/>
              <a:t>МЕРОПРИЯТИЯ ПО ОХРАНЕ ЛЕСОВ, ОРГАНИЗАЦИИ ОХРАНЫ ЛЕСОВ ОТ ПОЖАРОВ ЗА ПЕРИОД ДЕЙСТВИЯ ПРЕДЫДУЩЕГО ЛЕСНОГО ПЛАНА СУБЪЕКТА РОССИЙСКОЙ ФЕДЕРАЦИИ И ПОКАЗАТЕЛИ НА ПЕРИОД ДЕЙСТВИЯ РАЗРАБАТЫВАЕМОГО ЛЕСНОГО ПЛАНА СУБЪЕКТА РОССИЙСКОЙ ФЕДЕРАЦИИ</a:t>
            </a:r>
          </a:p>
          <a:p>
            <a:pPr algn="ctr"/>
            <a:endParaRPr lang="ru-RU" sz="13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56836353"/>
              </p:ext>
            </p:extLst>
          </p:nvPr>
        </p:nvGraphicFramePr>
        <p:xfrm>
          <a:off x="313268" y="1315277"/>
          <a:ext cx="8695426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69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2281382"/>
            <a:ext cx="9374909" cy="434109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54956157"/>
              </p:ext>
            </p:extLst>
          </p:nvPr>
        </p:nvGraphicFramePr>
        <p:xfrm>
          <a:off x="140740" y="1144693"/>
          <a:ext cx="8695426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23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47447979"/>
              </p:ext>
            </p:extLst>
          </p:nvPr>
        </p:nvGraphicFramePr>
        <p:xfrm>
          <a:off x="140740" y="1144693"/>
          <a:ext cx="8695426" cy="240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27283" y="249150"/>
            <a:ext cx="1795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п</a:t>
            </a:r>
            <a:r>
              <a:rPr lang="ru-RU" dirty="0"/>
              <a:t>. 5.2. раздела </a:t>
            </a:r>
            <a:r>
              <a:rPr lang="en-US" dirty="0" smtClean="0"/>
              <a:t>V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751" y="3545350"/>
            <a:ext cx="62198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58133649"/>
              </p:ext>
            </p:extLst>
          </p:nvPr>
        </p:nvGraphicFramePr>
        <p:xfrm>
          <a:off x="140740" y="1144693"/>
          <a:ext cx="8695426" cy="3984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174" y="5129212"/>
            <a:ext cx="6467475" cy="1409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85071" y="271817"/>
            <a:ext cx="1795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п. 5.3. раздела </a:t>
            </a:r>
            <a:r>
              <a:rPr lang="en-US" dirty="0"/>
              <a:t>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1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9379110"/>
              </p:ext>
            </p:extLst>
          </p:nvPr>
        </p:nvGraphicFramePr>
        <p:xfrm>
          <a:off x="140740" y="1144693"/>
          <a:ext cx="8695426" cy="3875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27283" y="249150"/>
            <a:ext cx="1795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п</a:t>
            </a:r>
            <a:r>
              <a:rPr lang="ru-RU" dirty="0"/>
              <a:t>. </a:t>
            </a:r>
            <a:r>
              <a:rPr lang="ru-RU" dirty="0" smtClean="0"/>
              <a:t>5.4. </a:t>
            </a:r>
            <a:r>
              <a:rPr lang="ru-RU" dirty="0"/>
              <a:t>раздела </a:t>
            </a:r>
            <a:r>
              <a:rPr lang="en-US" dirty="0" smtClean="0"/>
              <a:t>V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4583" y="4933320"/>
            <a:ext cx="66770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27763011"/>
              </p:ext>
            </p:extLst>
          </p:nvPr>
        </p:nvGraphicFramePr>
        <p:xfrm>
          <a:off x="140740" y="1144694"/>
          <a:ext cx="8695426" cy="186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27283" y="249150"/>
            <a:ext cx="1853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п</a:t>
            </a:r>
            <a:r>
              <a:rPr lang="ru-RU" dirty="0"/>
              <a:t>. </a:t>
            </a:r>
            <a:r>
              <a:rPr lang="ru-RU" dirty="0" smtClean="0"/>
              <a:t>6.6. </a:t>
            </a:r>
            <a:r>
              <a:rPr lang="ru-RU" dirty="0"/>
              <a:t>раздела </a:t>
            </a:r>
            <a:r>
              <a:rPr lang="en-US" dirty="0" smtClean="0"/>
              <a:t>VI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r="4281"/>
          <a:stretch/>
        </p:blipFill>
        <p:spPr>
          <a:xfrm>
            <a:off x="4097848" y="3005556"/>
            <a:ext cx="4908432" cy="2483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t="4929"/>
          <a:stretch/>
        </p:blipFill>
        <p:spPr>
          <a:xfrm>
            <a:off x="54476" y="3005556"/>
            <a:ext cx="3938768" cy="248309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4273733"/>
              </p:ext>
            </p:extLst>
          </p:nvPr>
        </p:nvGraphicFramePr>
        <p:xfrm>
          <a:off x="140740" y="5625171"/>
          <a:ext cx="8695426" cy="1232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073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4F-778D-4D62-BC1D-0E986462D4E9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173047"/>
              </p:ext>
            </p:extLst>
          </p:nvPr>
        </p:nvGraphicFramePr>
        <p:xfrm>
          <a:off x="140740" y="1144693"/>
          <a:ext cx="8695426" cy="366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879" y="3967990"/>
            <a:ext cx="4097850" cy="268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8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799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Евсеева Кристина Александровна</dc:creator>
  <cp:lastModifiedBy>hope-new</cp:lastModifiedBy>
  <cp:revision>233</cp:revision>
  <cp:lastPrinted>2018-02-22T06:56:49Z</cp:lastPrinted>
  <dcterms:created xsi:type="dcterms:W3CDTF">2018-02-19T07:00:20Z</dcterms:created>
  <dcterms:modified xsi:type="dcterms:W3CDTF">2018-05-07T10:20:38Z</dcterms:modified>
</cp:coreProperties>
</file>