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2.xml" ContentType="application/vnd.openxmlformats-officedocument.them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3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4.xml" ContentType="application/vnd.openxmlformats-officedocument.them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5.xml" ContentType="application/vnd.openxmlformats-officedocument.them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6.xml" ContentType="application/vnd.openxmlformats-officedocument.them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7.xml" ContentType="application/vnd.openxmlformats-officedocument.them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  <p:sldMasterId id="2147483861" r:id="rId2"/>
    <p:sldMasterId id="2147483866" r:id="rId3"/>
    <p:sldMasterId id="2147483871" r:id="rId4"/>
    <p:sldMasterId id="2147483917" r:id="rId5"/>
    <p:sldMasterId id="2147483922" r:id="rId6"/>
    <p:sldMasterId id="2147484020" r:id="rId7"/>
  </p:sldMasterIdLst>
  <p:notesMasterIdLst>
    <p:notesMasterId r:id="rId24"/>
  </p:notesMasterIdLst>
  <p:sldIdLst>
    <p:sldId id="260" r:id="rId8"/>
    <p:sldId id="291" r:id="rId9"/>
    <p:sldId id="264" r:id="rId10"/>
    <p:sldId id="283" r:id="rId11"/>
    <p:sldId id="292" r:id="rId12"/>
    <p:sldId id="293" r:id="rId13"/>
    <p:sldId id="294" r:id="rId14"/>
    <p:sldId id="295" r:id="rId15"/>
    <p:sldId id="296" r:id="rId16"/>
    <p:sldId id="274" r:id="rId17"/>
    <p:sldId id="289" r:id="rId18"/>
    <p:sldId id="297" r:id="rId19"/>
    <p:sldId id="268" r:id="rId20"/>
    <p:sldId id="299" r:id="rId21"/>
    <p:sldId id="300" r:id="rId22"/>
    <p:sldId id="286" r:id="rId23"/>
  </p:sldIdLst>
  <p:sldSz cx="9144000" cy="6858000" type="screen4x3"/>
  <p:notesSz cx="6858000" cy="9144000"/>
  <p:defaultTextStyle>
    <a:defPPr>
      <a:defRPr lang="ru-RU"/>
    </a:defPPr>
    <a:lvl1pPr marL="0" algn="l" defTabSz="914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6" algn="l" defTabSz="914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09" algn="l" defTabSz="914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65" algn="l" defTabSz="914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18" algn="l" defTabSz="914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74" algn="l" defTabSz="914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28" algn="l" defTabSz="914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83" algn="l" defTabSz="914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38" algn="l" defTabSz="914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300" y="-126"/>
      </p:cViewPr>
      <p:guideLst>
        <p:guide orient="horz" pos="216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617DA-5A8E-4D4D-B557-29EB308AEC65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7B15E-DE39-48BF-8668-5BD75063E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100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6" algn="l" defTabSz="914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09" algn="l" defTabSz="914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65" algn="l" defTabSz="914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18" algn="l" defTabSz="914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74" algn="l" defTabSz="914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28" algn="l" defTabSz="914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83" algn="l" defTabSz="914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38" algn="l" defTabSz="914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685CB-AE97-49E2-8458-81C8ABAE4D01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38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jpeg"/><Relationship Id="rId2" Type="http://schemas.openxmlformats.org/officeDocument/2006/relationships/tags" Target="../tags/tag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emf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4.jpeg"/><Relationship Id="rId2" Type="http://schemas.openxmlformats.org/officeDocument/2006/relationships/tags" Target="../tags/tag6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emf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6.jpe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jpeg"/><Relationship Id="rId2" Type="http://schemas.openxmlformats.org/officeDocument/2006/relationships/tags" Target="../tags/tag8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emf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6.jpeg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.jpeg"/><Relationship Id="rId2" Type="http://schemas.openxmlformats.org/officeDocument/2006/relationships/tags" Target="../tags/tag10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emf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4.jpeg"/><Relationship Id="rId2" Type="http://schemas.openxmlformats.org/officeDocument/2006/relationships/tags" Target="../tags/tag12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emf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6.jpe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2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2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2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26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7.bin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2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8.bin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2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4.bin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5.bin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6.bin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jpeg"/><Relationship Id="rId2" Type="http://schemas.openxmlformats.org/officeDocument/2006/relationships/tags" Target="../tags/tag4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emf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8.bin"/><Relationship Id="rId9" Type="http://schemas.openxmlformats.org/officeDocument/2006/relationships/image" Target="../media/image6.jpeg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51852491"/>
              </p:ext>
            </p:extLst>
          </p:nvPr>
        </p:nvGraphicFramePr>
        <p:xfrm>
          <a:off x="1631" y="163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1" y="163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 userDrawn="1"/>
        </p:nvGrpSpPr>
        <p:grpSpPr>
          <a:xfrm>
            <a:off x="68746" y="1"/>
            <a:ext cx="9076874" cy="6792082"/>
            <a:chOff x="67374" y="1"/>
            <a:chExt cx="8895652" cy="6656869"/>
          </a:xfrm>
        </p:grpSpPr>
        <p:pic>
          <p:nvPicPr>
            <p:cNvPr id="14" name="CustomTitle"/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74" y="3950545"/>
              <a:ext cx="8826691" cy="127479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74" y="2002840"/>
              <a:ext cx="4363559" cy="187123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0506" y="55136"/>
              <a:ext cx="4356150" cy="187123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74" y="55136"/>
              <a:ext cx="4356150" cy="187123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2"/>
            <a:stretch/>
          </p:blipFill>
          <p:spPr>
            <a:xfrm rot="16200000" flipV="1">
              <a:off x="3803188" y="1565996"/>
              <a:ext cx="1355061" cy="882668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0506" y="2002840"/>
              <a:ext cx="4356150" cy="1871238"/>
            </a:xfrm>
            <a:prstGeom prst="rect">
              <a:avLst/>
            </a:prstGeom>
          </p:spPr>
        </p:pic>
        <p:sp>
          <p:nvSpPr>
            <p:cNvPr id="20" name="TitleRectangle"/>
            <p:cNvSpPr>
              <a:spLocks/>
            </p:cNvSpPr>
            <p:nvPr/>
          </p:nvSpPr>
          <p:spPr bwMode="white">
            <a:xfrm>
              <a:off x="2085976" y="1"/>
              <a:ext cx="6877050" cy="3874077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fontAlgn="base">
                <a:spcBef>
                  <a:spcPct val="0"/>
                </a:spcBef>
                <a:spcAft>
                  <a:spcPct val="0"/>
                </a:spcAft>
              </a:pPr>
              <a:endParaRPr lang="x-none" sz="1600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" name="Working Draft Text" hidden="1"/>
          <p:cNvSpPr txBox="1">
            <a:spLocks noChangeArrowheads="1"/>
          </p:cNvSpPr>
          <p:nvPr userDrawn="1"/>
        </p:nvSpPr>
        <p:spPr bwMode="black">
          <a:xfrm>
            <a:off x="6114802" y="6415249"/>
            <a:ext cx="2846838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432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sz="800" b="1" dirty="0" smtClean="0">
                <a:solidFill>
                  <a:srgbClr val="FFFFFF"/>
                </a:solidFill>
                <a:latin typeface="Arial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 userDrawn="1"/>
        </p:nvSpPr>
        <p:spPr bwMode="black">
          <a:xfrm>
            <a:off x="6114802" y="6540867"/>
            <a:ext cx="3029197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432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800" smtClean="0">
                <a:solidFill>
                  <a:srgbClr val="FFFFFF"/>
                </a:solidFill>
                <a:latin typeface="Arial"/>
              </a:rPr>
              <a:t>Last Modified 07.11.2016 10:10 Russia TZ 2 Standard Time</a:t>
            </a:r>
            <a:endParaRPr sz="8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 userDrawn="1"/>
        </p:nvSpPr>
        <p:spPr bwMode="black">
          <a:xfrm>
            <a:off x="6114802" y="6666471"/>
            <a:ext cx="2846838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432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800" smtClean="0">
                <a:solidFill>
                  <a:srgbClr val="FFFFFF"/>
                </a:solidFill>
                <a:latin typeface="Arial"/>
              </a:rPr>
              <a:t>Printed 22.09.2016 19:23 Russia TZ 2 Standard Time</a:t>
            </a:r>
            <a:endParaRPr sz="8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>
          <a:xfrm>
            <a:off x="2314486" y="1463565"/>
            <a:ext cx="6358614" cy="5078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lang="ru-RU" sz="3300" b="0" baseline="0">
                <a:solidFill>
                  <a:schemeClr val="accent4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2314486" y="3182433"/>
            <a:ext cx="6358614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ru-RU" sz="1400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smtClean="0"/>
              <a:t>Click to edit Master subtitle style</a:t>
            </a:r>
            <a:endParaRPr lang="ru-RU" noProof="0" dirty="0" smtClean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2314486" y="3654979"/>
            <a:ext cx="6358614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432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sz="1400" dirty="0" smtClean="0">
                <a:solidFill>
                  <a:srgbClr val="808080"/>
                </a:solidFill>
                <a:latin typeface="Arial"/>
              </a:rPr>
              <a:t>Тип документа | Дата</a:t>
            </a:r>
          </a:p>
        </p:txBody>
      </p:sp>
      <p:sp>
        <p:nvSpPr>
          <p:cNvPr id="5" name="doc id"/>
          <p:cNvSpPr txBox="1">
            <a:spLocks noChangeArrowheads="1"/>
          </p:cNvSpPr>
          <p:nvPr userDrawn="1"/>
        </p:nvSpPr>
        <p:spPr bwMode="white">
          <a:xfrm>
            <a:off x="8615943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3432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800" smtClean="0">
                <a:solidFill>
                  <a:srgbClr val="FFFFFF"/>
                </a:solidFill>
                <a:latin typeface="Arial"/>
              </a:rPr>
              <a:t>MSW-IIP008-20161103-NK1wm-r</a:t>
            </a:r>
            <a:endParaRPr sz="8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LogoImage"/>
          <p:cNvSpPr>
            <a:spLocks noEditPoints="1"/>
          </p:cNvSpPr>
          <p:nvPr userDrawn="1"/>
        </p:nvSpPr>
        <p:spPr bwMode="auto">
          <a:xfrm>
            <a:off x="2314475" y="153724"/>
            <a:ext cx="2221327" cy="242909"/>
          </a:xfrm>
          <a:custGeom>
            <a:avLst/>
            <a:gdLst>
              <a:gd name="T0" fmla="*/ 504 w 5516"/>
              <a:gd name="T1" fmla="*/ 26 h 606"/>
              <a:gd name="T2" fmla="*/ 18 w 5516"/>
              <a:gd name="T3" fmla="*/ 22 h 606"/>
              <a:gd name="T4" fmla="*/ 140 w 5516"/>
              <a:gd name="T5" fmla="*/ 436 h 606"/>
              <a:gd name="T6" fmla="*/ 408 w 5516"/>
              <a:gd name="T7" fmla="*/ 372 h 606"/>
              <a:gd name="T8" fmla="*/ 696 w 5516"/>
              <a:gd name="T9" fmla="*/ 422 h 606"/>
              <a:gd name="T10" fmla="*/ 768 w 5516"/>
              <a:gd name="T11" fmla="*/ 196 h 606"/>
              <a:gd name="T12" fmla="*/ 1272 w 5516"/>
              <a:gd name="T13" fmla="*/ 26 h 606"/>
              <a:gd name="T14" fmla="*/ 1302 w 5516"/>
              <a:gd name="T15" fmla="*/ 338 h 606"/>
              <a:gd name="T16" fmla="*/ 1202 w 5516"/>
              <a:gd name="T17" fmla="*/ 436 h 606"/>
              <a:gd name="T18" fmla="*/ 1030 w 5516"/>
              <a:gd name="T19" fmla="*/ 10 h 606"/>
              <a:gd name="T20" fmla="*/ 960 w 5516"/>
              <a:gd name="T21" fmla="*/ 22 h 606"/>
              <a:gd name="T22" fmla="*/ 804 w 5516"/>
              <a:gd name="T23" fmla="*/ 434 h 606"/>
              <a:gd name="T24" fmla="*/ 930 w 5516"/>
              <a:gd name="T25" fmla="*/ 246 h 606"/>
              <a:gd name="T26" fmla="*/ 1658 w 5516"/>
              <a:gd name="T27" fmla="*/ 342 h 606"/>
              <a:gd name="T28" fmla="*/ 1368 w 5516"/>
              <a:gd name="T29" fmla="*/ 188 h 606"/>
              <a:gd name="T30" fmla="*/ 1514 w 5516"/>
              <a:gd name="T31" fmla="*/ 436 h 606"/>
              <a:gd name="T32" fmla="*/ 1564 w 5516"/>
              <a:gd name="T33" fmla="*/ 434 h 606"/>
              <a:gd name="T34" fmla="*/ 1904 w 5516"/>
              <a:gd name="T35" fmla="*/ 184 h 606"/>
              <a:gd name="T36" fmla="*/ 1728 w 5516"/>
              <a:gd name="T37" fmla="*/ 366 h 606"/>
              <a:gd name="T38" fmla="*/ 2102 w 5516"/>
              <a:gd name="T39" fmla="*/ 192 h 606"/>
              <a:gd name="T40" fmla="*/ 1982 w 5516"/>
              <a:gd name="T41" fmla="*/ 320 h 606"/>
              <a:gd name="T42" fmla="*/ 2478 w 5516"/>
              <a:gd name="T43" fmla="*/ 242 h 606"/>
              <a:gd name="T44" fmla="*/ 2406 w 5516"/>
              <a:gd name="T45" fmla="*/ 390 h 606"/>
              <a:gd name="T46" fmla="*/ 2234 w 5516"/>
              <a:gd name="T47" fmla="*/ 192 h 606"/>
              <a:gd name="T48" fmla="*/ 2478 w 5516"/>
              <a:gd name="T49" fmla="*/ 242 h 606"/>
              <a:gd name="T50" fmla="*/ 2928 w 5516"/>
              <a:gd name="T51" fmla="*/ 448 h 606"/>
              <a:gd name="T52" fmla="*/ 2958 w 5516"/>
              <a:gd name="T53" fmla="*/ 230 h 606"/>
              <a:gd name="T54" fmla="*/ 2716 w 5516"/>
              <a:gd name="T55" fmla="*/ 54 h 606"/>
              <a:gd name="T56" fmla="*/ 2714 w 5516"/>
              <a:gd name="T57" fmla="*/ 36 h 606"/>
              <a:gd name="T58" fmla="*/ 2928 w 5516"/>
              <a:gd name="T59" fmla="*/ 448 h 606"/>
              <a:gd name="T60" fmla="*/ 3388 w 5516"/>
              <a:gd name="T61" fmla="*/ 4 h 606"/>
              <a:gd name="T62" fmla="*/ 3396 w 5516"/>
              <a:gd name="T63" fmla="*/ 366 h 606"/>
              <a:gd name="T64" fmla="*/ 3580 w 5516"/>
              <a:gd name="T65" fmla="*/ 190 h 606"/>
              <a:gd name="T66" fmla="*/ 3502 w 5516"/>
              <a:gd name="T67" fmla="*/ 432 h 606"/>
              <a:gd name="T68" fmla="*/ 4232 w 5516"/>
              <a:gd name="T69" fmla="*/ 348 h 606"/>
              <a:gd name="T70" fmla="*/ 3858 w 5516"/>
              <a:gd name="T71" fmla="*/ 176 h 606"/>
              <a:gd name="T72" fmla="*/ 3758 w 5516"/>
              <a:gd name="T73" fmla="*/ 446 h 606"/>
              <a:gd name="T74" fmla="*/ 3990 w 5516"/>
              <a:gd name="T75" fmla="*/ 282 h 606"/>
              <a:gd name="T76" fmla="*/ 4042 w 5516"/>
              <a:gd name="T77" fmla="*/ 342 h 606"/>
              <a:gd name="T78" fmla="*/ 4134 w 5516"/>
              <a:gd name="T79" fmla="*/ 448 h 606"/>
              <a:gd name="T80" fmla="*/ 4454 w 5516"/>
              <a:gd name="T81" fmla="*/ 202 h 606"/>
              <a:gd name="T82" fmla="*/ 4284 w 5516"/>
              <a:gd name="T83" fmla="*/ 174 h 606"/>
              <a:gd name="T84" fmla="*/ 4432 w 5516"/>
              <a:gd name="T85" fmla="*/ 588 h 606"/>
              <a:gd name="T86" fmla="*/ 4792 w 5516"/>
              <a:gd name="T87" fmla="*/ 382 h 606"/>
              <a:gd name="T88" fmla="*/ 5192 w 5516"/>
              <a:gd name="T89" fmla="*/ 340 h 606"/>
              <a:gd name="T90" fmla="*/ 4902 w 5516"/>
              <a:gd name="T91" fmla="*/ 186 h 606"/>
              <a:gd name="T92" fmla="*/ 4850 w 5516"/>
              <a:gd name="T93" fmla="*/ 274 h 606"/>
              <a:gd name="T94" fmla="*/ 4742 w 5516"/>
              <a:gd name="T95" fmla="*/ 194 h 606"/>
              <a:gd name="T96" fmla="*/ 4794 w 5516"/>
              <a:gd name="T97" fmla="*/ 418 h 606"/>
              <a:gd name="T98" fmla="*/ 5004 w 5516"/>
              <a:gd name="T99" fmla="*/ 338 h 606"/>
              <a:gd name="T100" fmla="*/ 5098 w 5516"/>
              <a:gd name="T101" fmla="*/ 446 h 606"/>
              <a:gd name="T102" fmla="*/ 5418 w 5516"/>
              <a:gd name="T103" fmla="*/ 192 h 606"/>
              <a:gd name="T104" fmla="*/ 5348 w 5516"/>
              <a:gd name="T105" fmla="*/ 180 h 606"/>
              <a:gd name="T106" fmla="*/ 5254 w 5516"/>
              <a:gd name="T107" fmla="*/ 606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6" h="606">
                <a:moveTo>
                  <a:pt x="366" y="448"/>
                </a:moveTo>
                <a:cubicBezTo>
                  <a:pt x="524" y="448"/>
                  <a:pt x="524" y="448"/>
                  <a:pt x="524" y="448"/>
                </a:cubicBezTo>
                <a:cubicBezTo>
                  <a:pt x="524" y="436"/>
                  <a:pt x="524" y="436"/>
                  <a:pt x="524" y="436"/>
                </a:cubicBezTo>
                <a:cubicBezTo>
                  <a:pt x="486" y="432"/>
                  <a:pt x="470" y="414"/>
                  <a:pt x="468" y="362"/>
                </a:cubicBezTo>
                <a:cubicBezTo>
                  <a:pt x="454" y="86"/>
                  <a:pt x="454" y="86"/>
                  <a:pt x="454" y="86"/>
                </a:cubicBezTo>
                <a:cubicBezTo>
                  <a:pt x="452" y="46"/>
                  <a:pt x="470" y="30"/>
                  <a:pt x="504" y="26"/>
                </a:cubicBezTo>
                <a:cubicBezTo>
                  <a:pt x="504" y="12"/>
                  <a:pt x="504" y="12"/>
                  <a:pt x="504" y="12"/>
                </a:cubicBezTo>
                <a:cubicBezTo>
                  <a:pt x="394" y="12"/>
                  <a:pt x="394" y="12"/>
                  <a:pt x="394" y="1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132" y="10"/>
                  <a:pt x="132" y="10"/>
                  <a:pt x="132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22"/>
                  <a:pt x="18" y="22"/>
                  <a:pt x="18" y="22"/>
                </a:cubicBezTo>
                <a:cubicBezTo>
                  <a:pt x="40" y="26"/>
                  <a:pt x="74" y="32"/>
                  <a:pt x="72" y="84"/>
                </a:cubicBezTo>
                <a:cubicBezTo>
                  <a:pt x="58" y="352"/>
                  <a:pt x="58" y="352"/>
                  <a:pt x="58" y="352"/>
                </a:cubicBezTo>
                <a:cubicBezTo>
                  <a:pt x="54" y="410"/>
                  <a:pt x="38" y="430"/>
                  <a:pt x="0" y="436"/>
                </a:cubicBezTo>
                <a:cubicBezTo>
                  <a:pt x="0" y="448"/>
                  <a:pt x="0" y="448"/>
                  <a:pt x="0" y="448"/>
                </a:cubicBezTo>
                <a:cubicBezTo>
                  <a:pt x="140" y="448"/>
                  <a:pt x="140" y="448"/>
                  <a:pt x="140" y="448"/>
                </a:cubicBezTo>
                <a:cubicBezTo>
                  <a:pt x="140" y="436"/>
                  <a:pt x="140" y="436"/>
                  <a:pt x="140" y="436"/>
                </a:cubicBezTo>
                <a:cubicBezTo>
                  <a:pt x="98" y="428"/>
                  <a:pt x="84" y="414"/>
                  <a:pt x="88" y="356"/>
                </a:cubicBezTo>
                <a:cubicBezTo>
                  <a:pt x="100" y="86"/>
                  <a:pt x="100" y="86"/>
                  <a:pt x="100" y="86"/>
                </a:cubicBezTo>
                <a:cubicBezTo>
                  <a:pt x="240" y="444"/>
                  <a:pt x="240" y="444"/>
                  <a:pt x="240" y="444"/>
                </a:cubicBezTo>
                <a:cubicBezTo>
                  <a:pt x="258" y="444"/>
                  <a:pt x="258" y="444"/>
                  <a:pt x="258" y="444"/>
                </a:cubicBezTo>
                <a:cubicBezTo>
                  <a:pt x="396" y="86"/>
                  <a:pt x="396" y="86"/>
                  <a:pt x="396" y="86"/>
                </a:cubicBezTo>
                <a:cubicBezTo>
                  <a:pt x="408" y="372"/>
                  <a:pt x="408" y="372"/>
                  <a:pt x="408" y="372"/>
                </a:cubicBezTo>
                <a:cubicBezTo>
                  <a:pt x="410" y="416"/>
                  <a:pt x="398" y="430"/>
                  <a:pt x="366" y="434"/>
                </a:cubicBezTo>
                <a:lnTo>
                  <a:pt x="366" y="448"/>
                </a:lnTo>
                <a:close/>
                <a:moveTo>
                  <a:pt x="670" y="456"/>
                </a:moveTo>
                <a:cubicBezTo>
                  <a:pt x="708" y="456"/>
                  <a:pt x="756" y="440"/>
                  <a:pt x="782" y="412"/>
                </a:cubicBezTo>
                <a:cubicBezTo>
                  <a:pt x="776" y="400"/>
                  <a:pt x="776" y="400"/>
                  <a:pt x="776" y="400"/>
                </a:cubicBezTo>
                <a:cubicBezTo>
                  <a:pt x="750" y="416"/>
                  <a:pt x="722" y="422"/>
                  <a:pt x="696" y="422"/>
                </a:cubicBezTo>
                <a:cubicBezTo>
                  <a:pt x="620" y="422"/>
                  <a:pt x="592" y="358"/>
                  <a:pt x="592" y="290"/>
                </a:cubicBezTo>
                <a:cubicBezTo>
                  <a:pt x="592" y="258"/>
                  <a:pt x="600" y="236"/>
                  <a:pt x="614" y="222"/>
                </a:cubicBezTo>
                <a:cubicBezTo>
                  <a:pt x="626" y="210"/>
                  <a:pt x="646" y="204"/>
                  <a:pt x="664" y="204"/>
                </a:cubicBezTo>
                <a:cubicBezTo>
                  <a:pt x="690" y="204"/>
                  <a:pt x="722" y="214"/>
                  <a:pt x="744" y="244"/>
                </a:cubicBezTo>
                <a:cubicBezTo>
                  <a:pt x="750" y="244"/>
                  <a:pt x="750" y="244"/>
                  <a:pt x="750" y="244"/>
                </a:cubicBezTo>
                <a:cubicBezTo>
                  <a:pt x="758" y="234"/>
                  <a:pt x="766" y="212"/>
                  <a:pt x="768" y="196"/>
                </a:cubicBezTo>
                <a:cubicBezTo>
                  <a:pt x="748" y="180"/>
                  <a:pt x="720" y="172"/>
                  <a:pt x="686" y="172"/>
                </a:cubicBezTo>
                <a:cubicBezTo>
                  <a:pt x="604" y="172"/>
                  <a:pt x="544" y="246"/>
                  <a:pt x="544" y="326"/>
                </a:cubicBezTo>
                <a:cubicBezTo>
                  <a:pt x="540" y="390"/>
                  <a:pt x="576" y="456"/>
                  <a:pt x="670" y="456"/>
                </a:cubicBezTo>
                <a:moveTo>
                  <a:pt x="1272" y="98"/>
                </a:moveTo>
                <a:cubicBezTo>
                  <a:pt x="1292" y="98"/>
                  <a:pt x="1308" y="82"/>
                  <a:pt x="1308" y="62"/>
                </a:cubicBezTo>
                <a:cubicBezTo>
                  <a:pt x="1308" y="42"/>
                  <a:pt x="1292" y="26"/>
                  <a:pt x="1272" y="26"/>
                </a:cubicBezTo>
                <a:cubicBezTo>
                  <a:pt x="1252" y="26"/>
                  <a:pt x="1238" y="42"/>
                  <a:pt x="1238" y="62"/>
                </a:cubicBezTo>
                <a:cubicBezTo>
                  <a:pt x="1238" y="82"/>
                  <a:pt x="1252" y="98"/>
                  <a:pt x="1272" y="98"/>
                </a:cubicBezTo>
                <a:moveTo>
                  <a:pt x="1202" y="448"/>
                </a:moveTo>
                <a:cubicBezTo>
                  <a:pt x="1346" y="448"/>
                  <a:pt x="1346" y="448"/>
                  <a:pt x="1346" y="448"/>
                </a:cubicBezTo>
                <a:cubicBezTo>
                  <a:pt x="1346" y="436"/>
                  <a:pt x="1346" y="436"/>
                  <a:pt x="1346" y="436"/>
                </a:cubicBezTo>
                <a:cubicBezTo>
                  <a:pt x="1304" y="432"/>
                  <a:pt x="1302" y="434"/>
                  <a:pt x="1302" y="338"/>
                </a:cubicBezTo>
                <a:cubicBezTo>
                  <a:pt x="1302" y="176"/>
                  <a:pt x="1302" y="176"/>
                  <a:pt x="1302" y="176"/>
                </a:cubicBezTo>
                <a:cubicBezTo>
                  <a:pt x="1200" y="176"/>
                  <a:pt x="1200" y="176"/>
                  <a:pt x="1200" y="176"/>
                </a:cubicBezTo>
                <a:cubicBezTo>
                  <a:pt x="1200" y="188"/>
                  <a:pt x="1200" y="188"/>
                  <a:pt x="1200" y="188"/>
                </a:cubicBezTo>
                <a:cubicBezTo>
                  <a:pt x="1244" y="190"/>
                  <a:pt x="1250" y="192"/>
                  <a:pt x="1250" y="268"/>
                </a:cubicBezTo>
                <a:cubicBezTo>
                  <a:pt x="1250" y="336"/>
                  <a:pt x="1250" y="336"/>
                  <a:pt x="1250" y="336"/>
                </a:cubicBezTo>
                <a:cubicBezTo>
                  <a:pt x="1250" y="432"/>
                  <a:pt x="1248" y="432"/>
                  <a:pt x="1202" y="436"/>
                </a:cubicBezTo>
                <a:cubicBezTo>
                  <a:pt x="1178" y="434"/>
                  <a:pt x="1154" y="426"/>
                  <a:pt x="1076" y="338"/>
                </a:cubicBezTo>
                <a:cubicBezTo>
                  <a:pt x="1046" y="302"/>
                  <a:pt x="996" y="244"/>
                  <a:pt x="968" y="206"/>
                </a:cubicBezTo>
                <a:cubicBezTo>
                  <a:pt x="1062" y="102"/>
                  <a:pt x="1062" y="102"/>
                  <a:pt x="1062" y="102"/>
                </a:cubicBezTo>
                <a:cubicBezTo>
                  <a:pt x="1108" y="52"/>
                  <a:pt x="1132" y="26"/>
                  <a:pt x="1176" y="24"/>
                </a:cubicBezTo>
                <a:cubicBezTo>
                  <a:pt x="1176" y="10"/>
                  <a:pt x="1176" y="10"/>
                  <a:pt x="1176" y="10"/>
                </a:cubicBezTo>
                <a:cubicBezTo>
                  <a:pt x="1030" y="10"/>
                  <a:pt x="1030" y="10"/>
                  <a:pt x="1030" y="10"/>
                </a:cubicBezTo>
                <a:cubicBezTo>
                  <a:pt x="1030" y="22"/>
                  <a:pt x="1030" y="22"/>
                  <a:pt x="1030" y="22"/>
                </a:cubicBezTo>
                <a:cubicBezTo>
                  <a:pt x="1050" y="26"/>
                  <a:pt x="1056" y="32"/>
                  <a:pt x="1056" y="46"/>
                </a:cubicBezTo>
                <a:cubicBezTo>
                  <a:pt x="1056" y="56"/>
                  <a:pt x="1054" y="72"/>
                  <a:pt x="1026" y="10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910" y="148"/>
                  <a:pt x="910" y="148"/>
                  <a:pt x="910" y="148"/>
                </a:cubicBezTo>
                <a:cubicBezTo>
                  <a:pt x="910" y="36"/>
                  <a:pt x="916" y="28"/>
                  <a:pt x="960" y="22"/>
                </a:cubicBezTo>
                <a:cubicBezTo>
                  <a:pt x="960" y="8"/>
                  <a:pt x="960" y="8"/>
                  <a:pt x="960" y="8"/>
                </a:cubicBezTo>
                <a:cubicBezTo>
                  <a:pt x="804" y="8"/>
                  <a:pt x="804" y="8"/>
                  <a:pt x="804" y="8"/>
                </a:cubicBezTo>
                <a:cubicBezTo>
                  <a:pt x="804" y="22"/>
                  <a:pt x="804" y="22"/>
                  <a:pt x="804" y="22"/>
                </a:cubicBezTo>
                <a:cubicBezTo>
                  <a:pt x="852" y="26"/>
                  <a:pt x="854" y="36"/>
                  <a:pt x="854" y="148"/>
                </a:cubicBezTo>
                <a:cubicBezTo>
                  <a:pt x="854" y="300"/>
                  <a:pt x="854" y="300"/>
                  <a:pt x="854" y="300"/>
                </a:cubicBezTo>
                <a:cubicBezTo>
                  <a:pt x="854" y="422"/>
                  <a:pt x="850" y="430"/>
                  <a:pt x="804" y="434"/>
                </a:cubicBezTo>
                <a:cubicBezTo>
                  <a:pt x="804" y="446"/>
                  <a:pt x="804" y="446"/>
                  <a:pt x="804" y="446"/>
                </a:cubicBezTo>
                <a:cubicBezTo>
                  <a:pt x="960" y="446"/>
                  <a:pt x="960" y="446"/>
                  <a:pt x="960" y="446"/>
                </a:cubicBezTo>
                <a:cubicBezTo>
                  <a:pt x="960" y="434"/>
                  <a:pt x="960" y="434"/>
                  <a:pt x="960" y="434"/>
                </a:cubicBezTo>
                <a:cubicBezTo>
                  <a:pt x="910" y="428"/>
                  <a:pt x="910" y="424"/>
                  <a:pt x="910" y="292"/>
                </a:cubicBezTo>
                <a:cubicBezTo>
                  <a:pt x="910" y="268"/>
                  <a:pt x="910" y="268"/>
                  <a:pt x="910" y="268"/>
                </a:cubicBezTo>
                <a:cubicBezTo>
                  <a:pt x="930" y="246"/>
                  <a:pt x="930" y="246"/>
                  <a:pt x="930" y="246"/>
                </a:cubicBezTo>
                <a:cubicBezTo>
                  <a:pt x="982" y="310"/>
                  <a:pt x="1038" y="380"/>
                  <a:pt x="1098" y="448"/>
                </a:cubicBezTo>
                <a:cubicBezTo>
                  <a:pt x="1202" y="448"/>
                  <a:pt x="1202" y="448"/>
                  <a:pt x="1202" y="448"/>
                </a:cubicBezTo>
                <a:close/>
                <a:moveTo>
                  <a:pt x="1564" y="448"/>
                </a:moveTo>
                <a:cubicBezTo>
                  <a:pt x="1706" y="448"/>
                  <a:pt x="1706" y="448"/>
                  <a:pt x="1706" y="448"/>
                </a:cubicBezTo>
                <a:cubicBezTo>
                  <a:pt x="1706" y="436"/>
                  <a:pt x="1706" y="436"/>
                  <a:pt x="1706" y="436"/>
                </a:cubicBezTo>
                <a:cubicBezTo>
                  <a:pt x="1658" y="434"/>
                  <a:pt x="1658" y="432"/>
                  <a:pt x="1658" y="342"/>
                </a:cubicBezTo>
                <a:cubicBezTo>
                  <a:pt x="1658" y="280"/>
                  <a:pt x="1658" y="280"/>
                  <a:pt x="1658" y="280"/>
                </a:cubicBezTo>
                <a:cubicBezTo>
                  <a:pt x="1658" y="198"/>
                  <a:pt x="1612" y="172"/>
                  <a:pt x="1570" y="172"/>
                </a:cubicBezTo>
                <a:cubicBezTo>
                  <a:pt x="1534" y="172"/>
                  <a:pt x="1498" y="188"/>
                  <a:pt x="1470" y="224"/>
                </a:cubicBezTo>
                <a:cubicBezTo>
                  <a:pt x="1470" y="176"/>
                  <a:pt x="1470" y="176"/>
                  <a:pt x="1470" y="176"/>
                </a:cubicBezTo>
                <a:cubicBezTo>
                  <a:pt x="1368" y="176"/>
                  <a:pt x="1368" y="176"/>
                  <a:pt x="1368" y="176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412" y="190"/>
                  <a:pt x="1418" y="192"/>
                  <a:pt x="1418" y="268"/>
                </a:cubicBezTo>
                <a:cubicBezTo>
                  <a:pt x="1418" y="336"/>
                  <a:pt x="1418" y="336"/>
                  <a:pt x="1418" y="336"/>
                </a:cubicBezTo>
                <a:cubicBezTo>
                  <a:pt x="1418" y="434"/>
                  <a:pt x="1418" y="434"/>
                  <a:pt x="1370" y="436"/>
                </a:cubicBezTo>
                <a:cubicBezTo>
                  <a:pt x="1370" y="448"/>
                  <a:pt x="1370" y="448"/>
                  <a:pt x="1370" y="448"/>
                </a:cubicBezTo>
                <a:cubicBezTo>
                  <a:pt x="1514" y="448"/>
                  <a:pt x="1514" y="448"/>
                  <a:pt x="1514" y="448"/>
                </a:cubicBezTo>
                <a:cubicBezTo>
                  <a:pt x="1514" y="436"/>
                  <a:pt x="1514" y="436"/>
                  <a:pt x="1514" y="436"/>
                </a:cubicBezTo>
                <a:cubicBezTo>
                  <a:pt x="1472" y="432"/>
                  <a:pt x="1470" y="434"/>
                  <a:pt x="1470" y="338"/>
                </a:cubicBezTo>
                <a:cubicBezTo>
                  <a:pt x="1470" y="262"/>
                  <a:pt x="1470" y="262"/>
                  <a:pt x="1470" y="262"/>
                </a:cubicBezTo>
                <a:cubicBezTo>
                  <a:pt x="1470" y="236"/>
                  <a:pt x="1504" y="206"/>
                  <a:pt x="1546" y="206"/>
                </a:cubicBezTo>
                <a:cubicBezTo>
                  <a:pt x="1580" y="206"/>
                  <a:pt x="1606" y="220"/>
                  <a:pt x="1606" y="286"/>
                </a:cubicBezTo>
                <a:cubicBezTo>
                  <a:pt x="1606" y="340"/>
                  <a:pt x="1606" y="340"/>
                  <a:pt x="1606" y="340"/>
                </a:cubicBezTo>
                <a:cubicBezTo>
                  <a:pt x="1606" y="432"/>
                  <a:pt x="1602" y="432"/>
                  <a:pt x="1564" y="434"/>
                </a:cubicBezTo>
                <a:lnTo>
                  <a:pt x="1564" y="448"/>
                </a:lnTo>
                <a:close/>
                <a:moveTo>
                  <a:pt x="1776" y="222"/>
                </a:moveTo>
                <a:cubicBezTo>
                  <a:pt x="1776" y="200"/>
                  <a:pt x="1796" y="188"/>
                  <a:pt x="1822" y="188"/>
                </a:cubicBezTo>
                <a:cubicBezTo>
                  <a:pt x="1874" y="188"/>
                  <a:pt x="1896" y="236"/>
                  <a:pt x="1900" y="252"/>
                </a:cubicBezTo>
                <a:cubicBezTo>
                  <a:pt x="1912" y="252"/>
                  <a:pt x="1912" y="252"/>
                  <a:pt x="1912" y="252"/>
                </a:cubicBezTo>
                <a:cubicBezTo>
                  <a:pt x="1912" y="212"/>
                  <a:pt x="1908" y="188"/>
                  <a:pt x="1904" y="184"/>
                </a:cubicBezTo>
                <a:cubicBezTo>
                  <a:pt x="1900" y="180"/>
                  <a:pt x="1862" y="170"/>
                  <a:pt x="1824" y="170"/>
                </a:cubicBezTo>
                <a:cubicBezTo>
                  <a:pt x="1768" y="170"/>
                  <a:pt x="1734" y="206"/>
                  <a:pt x="1734" y="248"/>
                </a:cubicBezTo>
                <a:cubicBezTo>
                  <a:pt x="1734" y="340"/>
                  <a:pt x="1890" y="322"/>
                  <a:pt x="1890" y="396"/>
                </a:cubicBezTo>
                <a:cubicBezTo>
                  <a:pt x="1890" y="422"/>
                  <a:pt x="1866" y="436"/>
                  <a:pt x="1826" y="436"/>
                </a:cubicBezTo>
                <a:cubicBezTo>
                  <a:pt x="1788" y="436"/>
                  <a:pt x="1754" y="416"/>
                  <a:pt x="1744" y="366"/>
                </a:cubicBezTo>
                <a:cubicBezTo>
                  <a:pt x="1728" y="366"/>
                  <a:pt x="1728" y="366"/>
                  <a:pt x="1728" y="366"/>
                </a:cubicBezTo>
                <a:cubicBezTo>
                  <a:pt x="1728" y="386"/>
                  <a:pt x="1732" y="422"/>
                  <a:pt x="1734" y="428"/>
                </a:cubicBezTo>
                <a:cubicBezTo>
                  <a:pt x="1744" y="446"/>
                  <a:pt x="1788" y="454"/>
                  <a:pt x="1824" y="454"/>
                </a:cubicBezTo>
                <a:cubicBezTo>
                  <a:pt x="1888" y="454"/>
                  <a:pt x="1928" y="416"/>
                  <a:pt x="1928" y="372"/>
                </a:cubicBezTo>
                <a:cubicBezTo>
                  <a:pt x="1932" y="270"/>
                  <a:pt x="1776" y="286"/>
                  <a:pt x="1776" y="222"/>
                </a:cubicBezTo>
                <a:moveTo>
                  <a:pt x="2030" y="270"/>
                </a:moveTo>
                <a:cubicBezTo>
                  <a:pt x="2034" y="220"/>
                  <a:pt x="2058" y="192"/>
                  <a:pt x="2102" y="192"/>
                </a:cubicBezTo>
                <a:cubicBezTo>
                  <a:pt x="2144" y="192"/>
                  <a:pt x="2170" y="220"/>
                  <a:pt x="2172" y="270"/>
                </a:cubicBezTo>
                <a:lnTo>
                  <a:pt x="2030" y="270"/>
                </a:lnTo>
                <a:close/>
                <a:moveTo>
                  <a:pt x="2030" y="290"/>
                </a:moveTo>
                <a:cubicBezTo>
                  <a:pt x="2222" y="290"/>
                  <a:pt x="2222" y="290"/>
                  <a:pt x="2222" y="290"/>
                </a:cubicBezTo>
                <a:cubicBezTo>
                  <a:pt x="2226" y="228"/>
                  <a:pt x="2192" y="168"/>
                  <a:pt x="2114" y="168"/>
                </a:cubicBezTo>
                <a:cubicBezTo>
                  <a:pt x="2034" y="168"/>
                  <a:pt x="1982" y="232"/>
                  <a:pt x="1982" y="320"/>
                </a:cubicBezTo>
                <a:cubicBezTo>
                  <a:pt x="1982" y="388"/>
                  <a:pt x="2018" y="456"/>
                  <a:pt x="2112" y="456"/>
                </a:cubicBezTo>
                <a:cubicBezTo>
                  <a:pt x="2150" y="456"/>
                  <a:pt x="2198" y="440"/>
                  <a:pt x="2224" y="412"/>
                </a:cubicBezTo>
                <a:cubicBezTo>
                  <a:pt x="2218" y="400"/>
                  <a:pt x="2218" y="400"/>
                  <a:pt x="2218" y="400"/>
                </a:cubicBezTo>
                <a:cubicBezTo>
                  <a:pt x="2192" y="416"/>
                  <a:pt x="2164" y="422"/>
                  <a:pt x="2138" y="422"/>
                </a:cubicBezTo>
                <a:cubicBezTo>
                  <a:pt x="2058" y="420"/>
                  <a:pt x="2028" y="352"/>
                  <a:pt x="2030" y="290"/>
                </a:cubicBezTo>
                <a:moveTo>
                  <a:pt x="2478" y="242"/>
                </a:moveTo>
                <a:cubicBezTo>
                  <a:pt x="2490" y="206"/>
                  <a:pt x="2510" y="192"/>
                  <a:pt x="2528" y="192"/>
                </a:cubicBezTo>
                <a:cubicBezTo>
                  <a:pt x="2528" y="180"/>
                  <a:pt x="2528" y="180"/>
                  <a:pt x="2528" y="180"/>
                </a:cubicBezTo>
                <a:cubicBezTo>
                  <a:pt x="2430" y="180"/>
                  <a:pt x="2430" y="180"/>
                  <a:pt x="2430" y="180"/>
                </a:cubicBezTo>
                <a:cubicBezTo>
                  <a:pt x="2430" y="192"/>
                  <a:pt x="2430" y="192"/>
                  <a:pt x="2430" y="192"/>
                </a:cubicBezTo>
                <a:cubicBezTo>
                  <a:pt x="2454" y="194"/>
                  <a:pt x="2466" y="206"/>
                  <a:pt x="2458" y="234"/>
                </a:cubicBezTo>
                <a:cubicBezTo>
                  <a:pt x="2406" y="390"/>
                  <a:pt x="2406" y="390"/>
                  <a:pt x="2406" y="390"/>
                </a:cubicBezTo>
                <a:cubicBezTo>
                  <a:pt x="2354" y="270"/>
                  <a:pt x="2354" y="270"/>
                  <a:pt x="2354" y="270"/>
                </a:cubicBezTo>
                <a:cubicBezTo>
                  <a:pt x="2340" y="238"/>
                  <a:pt x="2334" y="224"/>
                  <a:pt x="2334" y="212"/>
                </a:cubicBezTo>
                <a:cubicBezTo>
                  <a:pt x="2334" y="202"/>
                  <a:pt x="2340" y="196"/>
                  <a:pt x="2360" y="192"/>
                </a:cubicBezTo>
                <a:cubicBezTo>
                  <a:pt x="2360" y="180"/>
                  <a:pt x="2360" y="180"/>
                  <a:pt x="2360" y="180"/>
                </a:cubicBezTo>
                <a:cubicBezTo>
                  <a:pt x="2234" y="180"/>
                  <a:pt x="2234" y="180"/>
                  <a:pt x="2234" y="180"/>
                </a:cubicBezTo>
                <a:cubicBezTo>
                  <a:pt x="2234" y="192"/>
                  <a:pt x="2234" y="192"/>
                  <a:pt x="2234" y="192"/>
                </a:cubicBezTo>
                <a:cubicBezTo>
                  <a:pt x="2266" y="194"/>
                  <a:pt x="2268" y="198"/>
                  <a:pt x="2310" y="292"/>
                </a:cubicBezTo>
                <a:cubicBezTo>
                  <a:pt x="2382" y="450"/>
                  <a:pt x="2382" y="450"/>
                  <a:pt x="2382" y="450"/>
                </a:cubicBezTo>
                <a:cubicBezTo>
                  <a:pt x="2358" y="512"/>
                  <a:pt x="2320" y="546"/>
                  <a:pt x="2242" y="564"/>
                </a:cubicBezTo>
                <a:cubicBezTo>
                  <a:pt x="2246" y="576"/>
                  <a:pt x="2260" y="600"/>
                  <a:pt x="2268" y="606"/>
                </a:cubicBezTo>
                <a:cubicBezTo>
                  <a:pt x="2370" y="564"/>
                  <a:pt x="2390" y="498"/>
                  <a:pt x="2426" y="396"/>
                </a:cubicBezTo>
                <a:lnTo>
                  <a:pt x="2478" y="242"/>
                </a:lnTo>
                <a:close/>
                <a:moveTo>
                  <a:pt x="2844" y="394"/>
                </a:moveTo>
                <a:cubicBezTo>
                  <a:pt x="2822" y="412"/>
                  <a:pt x="2782" y="416"/>
                  <a:pt x="2750" y="416"/>
                </a:cubicBezTo>
                <a:cubicBezTo>
                  <a:pt x="2670" y="416"/>
                  <a:pt x="2606" y="360"/>
                  <a:pt x="2606" y="284"/>
                </a:cubicBezTo>
                <a:cubicBezTo>
                  <a:pt x="2606" y="236"/>
                  <a:pt x="2626" y="206"/>
                  <a:pt x="2658" y="198"/>
                </a:cubicBezTo>
                <a:cubicBezTo>
                  <a:pt x="2698" y="266"/>
                  <a:pt x="2770" y="338"/>
                  <a:pt x="2844" y="394"/>
                </a:cubicBezTo>
                <a:moveTo>
                  <a:pt x="2928" y="448"/>
                </a:moveTo>
                <a:cubicBezTo>
                  <a:pt x="3022" y="448"/>
                  <a:pt x="3022" y="448"/>
                  <a:pt x="3022" y="448"/>
                </a:cubicBezTo>
                <a:cubicBezTo>
                  <a:pt x="3022" y="436"/>
                  <a:pt x="3022" y="436"/>
                  <a:pt x="3022" y="436"/>
                </a:cubicBezTo>
                <a:cubicBezTo>
                  <a:pt x="2992" y="432"/>
                  <a:pt x="2946" y="408"/>
                  <a:pt x="2896" y="372"/>
                </a:cubicBezTo>
                <a:cubicBezTo>
                  <a:pt x="2914" y="342"/>
                  <a:pt x="2918" y="300"/>
                  <a:pt x="2922" y="270"/>
                </a:cubicBezTo>
                <a:cubicBezTo>
                  <a:pt x="2926" y="244"/>
                  <a:pt x="2946" y="244"/>
                  <a:pt x="2958" y="242"/>
                </a:cubicBezTo>
                <a:cubicBezTo>
                  <a:pt x="2958" y="230"/>
                  <a:pt x="2958" y="230"/>
                  <a:pt x="2958" y="230"/>
                </a:cubicBezTo>
                <a:cubicBezTo>
                  <a:pt x="2834" y="230"/>
                  <a:pt x="2834" y="230"/>
                  <a:pt x="2834" y="230"/>
                </a:cubicBezTo>
                <a:cubicBezTo>
                  <a:pt x="2834" y="242"/>
                  <a:pt x="2834" y="242"/>
                  <a:pt x="2834" y="242"/>
                </a:cubicBezTo>
                <a:cubicBezTo>
                  <a:pt x="2864" y="246"/>
                  <a:pt x="2892" y="250"/>
                  <a:pt x="2892" y="294"/>
                </a:cubicBezTo>
                <a:cubicBezTo>
                  <a:pt x="2892" y="318"/>
                  <a:pt x="2888" y="342"/>
                  <a:pt x="2878" y="358"/>
                </a:cubicBezTo>
                <a:cubicBezTo>
                  <a:pt x="2770" y="274"/>
                  <a:pt x="2670" y="156"/>
                  <a:pt x="2670" y="96"/>
                </a:cubicBezTo>
                <a:cubicBezTo>
                  <a:pt x="2670" y="66"/>
                  <a:pt x="2688" y="54"/>
                  <a:pt x="2716" y="54"/>
                </a:cubicBezTo>
                <a:cubicBezTo>
                  <a:pt x="2752" y="54"/>
                  <a:pt x="2784" y="78"/>
                  <a:pt x="2800" y="124"/>
                </a:cubicBezTo>
                <a:cubicBezTo>
                  <a:pt x="2812" y="124"/>
                  <a:pt x="2812" y="124"/>
                  <a:pt x="2812" y="124"/>
                </a:cubicBezTo>
                <a:cubicBezTo>
                  <a:pt x="2810" y="42"/>
                  <a:pt x="2810" y="42"/>
                  <a:pt x="2810" y="42"/>
                </a:cubicBezTo>
                <a:cubicBezTo>
                  <a:pt x="2798" y="42"/>
                  <a:pt x="2798" y="42"/>
                  <a:pt x="2798" y="42"/>
                </a:cubicBezTo>
                <a:cubicBezTo>
                  <a:pt x="2798" y="48"/>
                  <a:pt x="2792" y="52"/>
                  <a:pt x="2788" y="52"/>
                </a:cubicBezTo>
                <a:cubicBezTo>
                  <a:pt x="2772" y="52"/>
                  <a:pt x="2752" y="36"/>
                  <a:pt x="2714" y="36"/>
                </a:cubicBezTo>
                <a:cubicBezTo>
                  <a:pt x="2672" y="36"/>
                  <a:pt x="2630" y="62"/>
                  <a:pt x="2630" y="118"/>
                </a:cubicBezTo>
                <a:cubicBezTo>
                  <a:pt x="2630" y="140"/>
                  <a:pt x="2636" y="160"/>
                  <a:pt x="2648" y="182"/>
                </a:cubicBezTo>
                <a:cubicBezTo>
                  <a:pt x="2592" y="200"/>
                  <a:pt x="2562" y="248"/>
                  <a:pt x="2562" y="304"/>
                </a:cubicBezTo>
                <a:cubicBezTo>
                  <a:pt x="2562" y="406"/>
                  <a:pt x="2640" y="460"/>
                  <a:pt x="2726" y="460"/>
                </a:cubicBezTo>
                <a:cubicBezTo>
                  <a:pt x="2780" y="460"/>
                  <a:pt x="2824" y="444"/>
                  <a:pt x="2862" y="410"/>
                </a:cubicBezTo>
                <a:cubicBezTo>
                  <a:pt x="2888" y="424"/>
                  <a:pt x="2912" y="442"/>
                  <a:pt x="2928" y="448"/>
                </a:cubicBezTo>
                <a:moveTo>
                  <a:pt x="3094" y="212"/>
                </a:moveTo>
                <a:cubicBezTo>
                  <a:pt x="3094" y="88"/>
                  <a:pt x="3154" y="20"/>
                  <a:pt x="3252" y="20"/>
                </a:cubicBezTo>
                <a:cubicBezTo>
                  <a:pt x="3328" y="20"/>
                  <a:pt x="3372" y="58"/>
                  <a:pt x="3392" y="134"/>
                </a:cubicBezTo>
                <a:cubicBezTo>
                  <a:pt x="3404" y="134"/>
                  <a:pt x="3404" y="134"/>
                  <a:pt x="3404" y="134"/>
                </a:cubicBezTo>
                <a:cubicBezTo>
                  <a:pt x="3400" y="4"/>
                  <a:pt x="3400" y="4"/>
                  <a:pt x="3400" y="4"/>
                </a:cubicBezTo>
                <a:cubicBezTo>
                  <a:pt x="3388" y="4"/>
                  <a:pt x="3388" y="4"/>
                  <a:pt x="3388" y="4"/>
                </a:cubicBezTo>
                <a:cubicBezTo>
                  <a:pt x="3384" y="14"/>
                  <a:pt x="3376" y="18"/>
                  <a:pt x="3364" y="18"/>
                </a:cubicBezTo>
                <a:cubicBezTo>
                  <a:pt x="3338" y="18"/>
                  <a:pt x="3314" y="0"/>
                  <a:pt x="3248" y="0"/>
                </a:cubicBezTo>
                <a:cubicBezTo>
                  <a:pt x="3118" y="0"/>
                  <a:pt x="3030" y="102"/>
                  <a:pt x="3030" y="242"/>
                </a:cubicBezTo>
                <a:cubicBezTo>
                  <a:pt x="3030" y="376"/>
                  <a:pt x="3110" y="460"/>
                  <a:pt x="3238" y="460"/>
                </a:cubicBezTo>
                <a:cubicBezTo>
                  <a:pt x="3320" y="460"/>
                  <a:pt x="3384" y="420"/>
                  <a:pt x="3408" y="380"/>
                </a:cubicBezTo>
                <a:cubicBezTo>
                  <a:pt x="3396" y="366"/>
                  <a:pt x="3396" y="366"/>
                  <a:pt x="3396" y="366"/>
                </a:cubicBezTo>
                <a:cubicBezTo>
                  <a:pt x="3370" y="402"/>
                  <a:pt x="3314" y="426"/>
                  <a:pt x="3256" y="426"/>
                </a:cubicBezTo>
                <a:cubicBezTo>
                  <a:pt x="3156" y="426"/>
                  <a:pt x="3094" y="340"/>
                  <a:pt x="3094" y="212"/>
                </a:cubicBezTo>
                <a:moveTo>
                  <a:pt x="3678" y="328"/>
                </a:moveTo>
                <a:cubicBezTo>
                  <a:pt x="3678" y="392"/>
                  <a:pt x="3650" y="430"/>
                  <a:pt x="3592" y="430"/>
                </a:cubicBezTo>
                <a:cubicBezTo>
                  <a:pt x="3542" y="430"/>
                  <a:pt x="3496" y="384"/>
                  <a:pt x="3496" y="292"/>
                </a:cubicBezTo>
                <a:cubicBezTo>
                  <a:pt x="3496" y="226"/>
                  <a:pt x="3528" y="190"/>
                  <a:pt x="3580" y="190"/>
                </a:cubicBezTo>
                <a:cubicBezTo>
                  <a:pt x="3628" y="192"/>
                  <a:pt x="3678" y="238"/>
                  <a:pt x="3678" y="328"/>
                </a:cubicBezTo>
                <a:moveTo>
                  <a:pt x="3732" y="312"/>
                </a:moveTo>
                <a:cubicBezTo>
                  <a:pt x="3732" y="260"/>
                  <a:pt x="3710" y="214"/>
                  <a:pt x="3672" y="190"/>
                </a:cubicBezTo>
                <a:cubicBezTo>
                  <a:pt x="3650" y="176"/>
                  <a:pt x="3620" y="168"/>
                  <a:pt x="3588" y="168"/>
                </a:cubicBezTo>
                <a:cubicBezTo>
                  <a:pt x="3502" y="168"/>
                  <a:pt x="3442" y="230"/>
                  <a:pt x="3442" y="310"/>
                </a:cubicBezTo>
                <a:cubicBezTo>
                  <a:pt x="3442" y="364"/>
                  <a:pt x="3464" y="408"/>
                  <a:pt x="3502" y="432"/>
                </a:cubicBezTo>
                <a:cubicBezTo>
                  <a:pt x="3524" y="446"/>
                  <a:pt x="3554" y="452"/>
                  <a:pt x="3586" y="452"/>
                </a:cubicBezTo>
                <a:cubicBezTo>
                  <a:pt x="3672" y="454"/>
                  <a:pt x="3732" y="394"/>
                  <a:pt x="3732" y="312"/>
                </a:cubicBezTo>
                <a:moveTo>
                  <a:pt x="4136" y="448"/>
                </a:moveTo>
                <a:cubicBezTo>
                  <a:pt x="4280" y="448"/>
                  <a:pt x="4280" y="448"/>
                  <a:pt x="4280" y="448"/>
                </a:cubicBezTo>
                <a:cubicBezTo>
                  <a:pt x="4280" y="436"/>
                  <a:pt x="4280" y="436"/>
                  <a:pt x="4280" y="436"/>
                </a:cubicBezTo>
                <a:cubicBezTo>
                  <a:pt x="4230" y="434"/>
                  <a:pt x="4232" y="426"/>
                  <a:pt x="4232" y="348"/>
                </a:cubicBezTo>
                <a:cubicBezTo>
                  <a:pt x="4232" y="276"/>
                  <a:pt x="4232" y="276"/>
                  <a:pt x="4232" y="276"/>
                </a:cubicBezTo>
                <a:cubicBezTo>
                  <a:pt x="4232" y="200"/>
                  <a:pt x="4190" y="172"/>
                  <a:pt x="4142" y="172"/>
                </a:cubicBezTo>
                <a:cubicBezTo>
                  <a:pt x="4098" y="172"/>
                  <a:pt x="4064" y="196"/>
                  <a:pt x="4038" y="232"/>
                </a:cubicBezTo>
                <a:cubicBezTo>
                  <a:pt x="4028" y="194"/>
                  <a:pt x="4000" y="172"/>
                  <a:pt x="3954" y="172"/>
                </a:cubicBezTo>
                <a:cubicBezTo>
                  <a:pt x="3916" y="172"/>
                  <a:pt x="3880" y="196"/>
                  <a:pt x="3858" y="224"/>
                </a:cubicBezTo>
                <a:cubicBezTo>
                  <a:pt x="3858" y="176"/>
                  <a:pt x="3858" y="176"/>
                  <a:pt x="3858" y="176"/>
                </a:cubicBezTo>
                <a:cubicBezTo>
                  <a:pt x="3756" y="176"/>
                  <a:pt x="3756" y="176"/>
                  <a:pt x="3756" y="176"/>
                </a:cubicBezTo>
                <a:cubicBezTo>
                  <a:pt x="3756" y="188"/>
                  <a:pt x="3756" y="188"/>
                  <a:pt x="3756" y="188"/>
                </a:cubicBezTo>
                <a:cubicBezTo>
                  <a:pt x="3800" y="190"/>
                  <a:pt x="3806" y="192"/>
                  <a:pt x="3806" y="268"/>
                </a:cubicBezTo>
                <a:cubicBezTo>
                  <a:pt x="3806" y="346"/>
                  <a:pt x="3806" y="346"/>
                  <a:pt x="3806" y="346"/>
                </a:cubicBezTo>
                <a:cubicBezTo>
                  <a:pt x="3806" y="434"/>
                  <a:pt x="3804" y="434"/>
                  <a:pt x="3758" y="434"/>
                </a:cubicBezTo>
                <a:cubicBezTo>
                  <a:pt x="3758" y="446"/>
                  <a:pt x="3758" y="446"/>
                  <a:pt x="3758" y="446"/>
                </a:cubicBezTo>
                <a:cubicBezTo>
                  <a:pt x="3902" y="446"/>
                  <a:pt x="3902" y="446"/>
                  <a:pt x="3902" y="446"/>
                </a:cubicBezTo>
                <a:cubicBezTo>
                  <a:pt x="3902" y="434"/>
                  <a:pt x="3902" y="434"/>
                  <a:pt x="3902" y="434"/>
                </a:cubicBezTo>
                <a:cubicBezTo>
                  <a:pt x="3862" y="430"/>
                  <a:pt x="3858" y="430"/>
                  <a:pt x="3858" y="342"/>
                </a:cubicBezTo>
                <a:cubicBezTo>
                  <a:pt x="3858" y="262"/>
                  <a:pt x="3858" y="262"/>
                  <a:pt x="3858" y="262"/>
                </a:cubicBezTo>
                <a:cubicBezTo>
                  <a:pt x="3858" y="234"/>
                  <a:pt x="3894" y="204"/>
                  <a:pt x="3932" y="204"/>
                </a:cubicBezTo>
                <a:cubicBezTo>
                  <a:pt x="3974" y="204"/>
                  <a:pt x="3990" y="226"/>
                  <a:pt x="3990" y="282"/>
                </a:cubicBezTo>
                <a:cubicBezTo>
                  <a:pt x="3990" y="338"/>
                  <a:pt x="3990" y="338"/>
                  <a:pt x="3990" y="338"/>
                </a:cubicBezTo>
                <a:cubicBezTo>
                  <a:pt x="3990" y="428"/>
                  <a:pt x="3988" y="432"/>
                  <a:pt x="3950" y="436"/>
                </a:cubicBezTo>
                <a:cubicBezTo>
                  <a:pt x="3950" y="448"/>
                  <a:pt x="3950" y="448"/>
                  <a:pt x="3950" y="448"/>
                </a:cubicBezTo>
                <a:cubicBezTo>
                  <a:pt x="4086" y="448"/>
                  <a:pt x="4086" y="448"/>
                  <a:pt x="4086" y="448"/>
                </a:cubicBezTo>
                <a:cubicBezTo>
                  <a:pt x="4086" y="436"/>
                  <a:pt x="4086" y="436"/>
                  <a:pt x="4086" y="436"/>
                </a:cubicBezTo>
                <a:cubicBezTo>
                  <a:pt x="4040" y="432"/>
                  <a:pt x="4042" y="428"/>
                  <a:pt x="4042" y="342"/>
                </a:cubicBezTo>
                <a:cubicBezTo>
                  <a:pt x="4042" y="264"/>
                  <a:pt x="4042" y="264"/>
                  <a:pt x="4042" y="264"/>
                </a:cubicBezTo>
                <a:cubicBezTo>
                  <a:pt x="4042" y="236"/>
                  <a:pt x="4078" y="206"/>
                  <a:pt x="4118" y="206"/>
                </a:cubicBezTo>
                <a:cubicBezTo>
                  <a:pt x="4152" y="206"/>
                  <a:pt x="4174" y="226"/>
                  <a:pt x="4174" y="284"/>
                </a:cubicBezTo>
                <a:cubicBezTo>
                  <a:pt x="4174" y="346"/>
                  <a:pt x="4174" y="346"/>
                  <a:pt x="4174" y="346"/>
                </a:cubicBezTo>
                <a:cubicBezTo>
                  <a:pt x="4174" y="428"/>
                  <a:pt x="4174" y="432"/>
                  <a:pt x="4134" y="436"/>
                </a:cubicBezTo>
                <a:cubicBezTo>
                  <a:pt x="4134" y="448"/>
                  <a:pt x="4134" y="448"/>
                  <a:pt x="4134" y="448"/>
                </a:cubicBezTo>
                <a:lnTo>
                  <a:pt x="4136" y="448"/>
                </a:lnTo>
                <a:close/>
                <a:moveTo>
                  <a:pt x="4546" y="316"/>
                </a:moveTo>
                <a:cubicBezTo>
                  <a:pt x="4546" y="388"/>
                  <a:pt x="4516" y="432"/>
                  <a:pt x="4460" y="432"/>
                </a:cubicBezTo>
                <a:cubicBezTo>
                  <a:pt x="4424" y="432"/>
                  <a:pt x="4384" y="412"/>
                  <a:pt x="4384" y="384"/>
                </a:cubicBezTo>
                <a:cubicBezTo>
                  <a:pt x="4384" y="248"/>
                  <a:pt x="4384" y="248"/>
                  <a:pt x="4384" y="248"/>
                </a:cubicBezTo>
                <a:cubicBezTo>
                  <a:pt x="4384" y="226"/>
                  <a:pt x="4416" y="202"/>
                  <a:pt x="4454" y="202"/>
                </a:cubicBezTo>
                <a:cubicBezTo>
                  <a:pt x="4510" y="206"/>
                  <a:pt x="4546" y="248"/>
                  <a:pt x="4546" y="316"/>
                </a:cubicBezTo>
                <a:moveTo>
                  <a:pt x="4600" y="310"/>
                </a:moveTo>
                <a:cubicBezTo>
                  <a:pt x="4600" y="230"/>
                  <a:pt x="4548" y="170"/>
                  <a:pt x="4478" y="170"/>
                </a:cubicBezTo>
                <a:cubicBezTo>
                  <a:pt x="4438" y="170"/>
                  <a:pt x="4406" y="188"/>
                  <a:pt x="4384" y="214"/>
                </a:cubicBezTo>
                <a:cubicBezTo>
                  <a:pt x="4384" y="174"/>
                  <a:pt x="4384" y="174"/>
                  <a:pt x="4384" y="174"/>
                </a:cubicBezTo>
                <a:cubicBezTo>
                  <a:pt x="4284" y="174"/>
                  <a:pt x="4284" y="174"/>
                  <a:pt x="4284" y="174"/>
                </a:cubicBezTo>
                <a:cubicBezTo>
                  <a:pt x="4284" y="186"/>
                  <a:pt x="4284" y="186"/>
                  <a:pt x="4284" y="186"/>
                </a:cubicBezTo>
                <a:cubicBezTo>
                  <a:pt x="4326" y="188"/>
                  <a:pt x="4332" y="190"/>
                  <a:pt x="4332" y="280"/>
                </a:cubicBezTo>
                <a:cubicBezTo>
                  <a:pt x="4332" y="466"/>
                  <a:pt x="4332" y="466"/>
                  <a:pt x="4332" y="466"/>
                </a:cubicBezTo>
                <a:cubicBezTo>
                  <a:pt x="4332" y="564"/>
                  <a:pt x="4334" y="570"/>
                  <a:pt x="4286" y="574"/>
                </a:cubicBezTo>
                <a:cubicBezTo>
                  <a:pt x="4286" y="588"/>
                  <a:pt x="4286" y="588"/>
                  <a:pt x="4286" y="588"/>
                </a:cubicBezTo>
                <a:cubicBezTo>
                  <a:pt x="4432" y="588"/>
                  <a:pt x="4432" y="588"/>
                  <a:pt x="4432" y="588"/>
                </a:cubicBezTo>
                <a:cubicBezTo>
                  <a:pt x="4432" y="574"/>
                  <a:pt x="4432" y="574"/>
                  <a:pt x="4432" y="574"/>
                </a:cubicBezTo>
                <a:cubicBezTo>
                  <a:pt x="4380" y="572"/>
                  <a:pt x="4384" y="564"/>
                  <a:pt x="4384" y="462"/>
                </a:cubicBezTo>
                <a:cubicBezTo>
                  <a:pt x="4384" y="424"/>
                  <a:pt x="4384" y="424"/>
                  <a:pt x="4384" y="424"/>
                </a:cubicBezTo>
                <a:cubicBezTo>
                  <a:pt x="4404" y="444"/>
                  <a:pt x="4436" y="454"/>
                  <a:pt x="4466" y="454"/>
                </a:cubicBezTo>
                <a:cubicBezTo>
                  <a:pt x="4548" y="454"/>
                  <a:pt x="4600" y="392"/>
                  <a:pt x="4600" y="310"/>
                </a:cubicBezTo>
                <a:moveTo>
                  <a:pt x="4792" y="382"/>
                </a:moveTo>
                <a:cubicBezTo>
                  <a:pt x="4792" y="404"/>
                  <a:pt x="4762" y="424"/>
                  <a:pt x="4736" y="424"/>
                </a:cubicBezTo>
                <a:cubicBezTo>
                  <a:pt x="4712" y="424"/>
                  <a:pt x="4694" y="410"/>
                  <a:pt x="4694" y="378"/>
                </a:cubicBezTo>
                <a:cubicBezTo>
                  <a:pt x="4694" y="322"/>
                  <a:pt x="4752" y="328"/>
                  <a:pt x="4792" y="306"/>
                </a:cubicBezTo>
                <a:cubicBezTo>
                  <a:pt x="4792" y="382"/>
                  <a:pt x="4792" y="382"/>
                  <a:pt x="4792" y="382"/>
                </a:cubicBezTo>
                <a:close/>
                <a:moveTo>
                  <a:pt x="5240" y="434"/>
                </a:moveTo>
                <a:cubicBezTo>
                  <a:pt x="5192" y="432"/>
                  <a:pt x="5192" y="430"/>
                  <a:pt x="5192" y="340"/>
                </a:cubicBezTo>
                <a:cubicBezTo>
                  <a:pt x="5192" y="278"/>
                  <a:pt x="5192" y="278"/>
                  <a:pt x="5192" y="278"/>
                </a:cubicBezTo>
                <a:cubicBezTo>
                  <a:pt x="5192" y="196"/>
                  <a:pt x="5146" y="170"/>
                  <a:pt x="5104" y="170"/>
                </a:cubicBezTo>
                <a:cubicBezTo>
                  <a:pt x="5068" y="170"/>
                  <a:pt x="5032" y="186"/>
                  <a:pt x="5004" y="222"/>
                </a:cubicBezTo>
                <a:cubicBezTo>
                  <a:pt x="5004" y="174"/>
                  <a:pt x="5004" y="174"/>
                  <a:pt x="5004" y="174"/>
                </a:cubicBezTo>
                <a:cubicBezTo>
                  <a:pt x="4902" y="174"/>
                  <a:pt x="4902" y="174"/>
                  <a:pt x="4902" y="174"/>
                </a:cubicBezTo>
                <a:cubicBezTo>
                  <a:pt x="4902" y="186"/>
                  <a:pt x="4902" y="186"/>
                  <a:pt x="4902" y="186"/>
                </a:cubicBezTo>
                <a:cubicBezTo>
                  <a:pt x="4946" y="188"/>
                  <a:pt x="4952" y="190"/>
                  <a:pt x="4952" y="266"/>
                </a:cubicBezTo>
                <a:cubicBezTo>
                  <a:pt x="4952" y="334"/>
                  <a:pt x="4952" y="334"/>
                  <a:pt x="4952" y="334"/>
                </a:cubicBezTo>
                <a:cubicBezTo>
                  <a:pt x="4952" y="430"/>
                  <a:pt x="4952" y="432"/>
                  <a:pt x="4904" y="434"/>
                </a:cubicBezTo>
                <a:cubicBezTo>
                  <a:pt x="4892" y="434"/>
                  <a:pt x="4892" y="434"/>
                  <a:pt x="4892" y="434"/>
                </a:cubicBezTo>
                <a:cubicBezTo>
                  <a:pt x="4854" y="434"/>
                  <a:pt x="4850" y="422"/>
                  <a:pt x="4850" y="366"/>
                </a:cubicBezTo>
                <a:cubicBezTo>
                  <a:pt x="4850" y="274"/>
                  <a:pt x="4850" y="274"/>
                  <a:pt x="4850" y="274"/>
                </a:cubicBezTo>
                <a:cubicBezTo>
                  <a:pt x="4850" y="256"/>
                  <a:pt x="4848" y="240"/>
                  <a:pt x="4844" y="228"/>
                </a:cubicBezTo>
                <a:cubicBezTo>
                  <a:pt x="4830" y="186"/>
                  <a:pt x="4796" y="170"/>
                  <a:pt x="4748" y="170"/>
                </a:cubicBezTo>
                <a:cubicBezTo>
                  <a:pt x="4718" y="170"/>
                  <a:pt x="4674" y="180"/>
                  <a:pt x="4650" y="202"/>
                </a:cubicBezTo>
                <a:cubicBezTo>
                  <a:pt x="4652" y="214"/>
                  <a:pt x="4664" y="240"/>
                  <a:pt x="4670" y="248"/>
                </a:cubicBezTo>
                <a:cubicBezTo>
                  <a:pt x="4676" y="246"/>
                  <a:pt x="4676" y="246"/>
                  <a:pt x="4676" y="246"/>
                </a:cubicBezTo>
                <a:cubicBezTo>
                  <a:pt x="4688" y="216"/>
                  <a:pt x="4708" y="194"/>
                  <a:pt x="4742" y="194"/>
                </a:cubicBezTo>
                <a:cubicBezTo>
                  <a:pt x="4778" y="194"/>
                  <a:pt x="4794" y="220"/>
                  <a:pt x="4794" y="250"/>
                </a:cubicBezTo>
                <a:cubicBezTo>
                  <a:pt x="4794" y="282"/>
                  <a:pt x="4794" y="282"/>
                  <a:pt x="4794" y="282"/>
                </a:cubicBezTo>
                <a:cubicBezTo>
                  <a:pt x="4794" y="302"/>
                  <a:pt x="4702" y="306"/>
                  <a:pt x="4664" y="338"/>
                </a:cubicBezTo>
                <a:cubicBezTo>
                  <a:pt x="4652" y="350"/>
                  <a:pt x="4642" y="364"/>
                  <a:pt x="4642" y="384"/>
                </a:cubicBezTo>
                <a:cubicBezTo>
                  <a:pt x="4642" y="426"/>
                  <a:pt x="4672" y="456"/>
                  <a:pt x="4716" y="456"/>
                </a:cubicBezTo>
                <a:cubicBezTo>
                  <a:pt x="4744" y="456"/>
                  <a:pt x="4768" y="446"/>
                  <a:pt x="4794" y="418"/>
                </a:cubicBezTo>
                <a:cubicBezTo>
                  <a:pt x="4798" y="438"/>
                  <a:pt x="4814" y="448"/>
                  <a:pt x="4842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5048" y="448"/>
                  <a:pt x="5048" y="448"/>
                  <a:pt x="5048" y="448"/>
                </a:cubicBezTo>
                <a:cubicBezTo>
                  <a:pt x="5048" y="436"/>
                  <a:pt x="5048" y="436"/>
                  <a:pt x="5048" y="436"/>
                </a:cubicBezTo>
                <a:cubicBezTo>
                  <a:pt x="5006" y="432"/>
                  <a:pt x="5004" y="434"/>
                  <a:pt x="5004" y="338"/>
                </a:cubicBezTo>
                <a:cubicBezTo>
                  <a:pt x="5004" y="262"/>
                  <a:pt x="5004" y="262"/>
                  <a:pt x="5004" y="262"/>
                </a:cubicBezTo>
                <a:cubicBezTo>
                  <a:pt x="5004" y="236"/>
                  <a:pt x="5038" y="206"/>
                  <a:pt x="5080" y="206"/>
                </a:cubicBezTo>
                <a:cubicBezTo>
                  <a:pt x="5114" y="206"/>
                  <a:pt x="5140" y="220"/>
                  <a:pt x="5140" y="286"/>
                </a:cubicBezTo>
                <a:cubicBezTo>
                  <a:pt x="5140" y="340"/>
                  <a:pt x="5140" y="340"/>
                  <a:pt x="5140" y="340"/>
                </a:cubicBezTo>
                <a:cubicBezTo>
                  <a:pt x="5140" y="432"/>
                  <a:pt x="5136" y="432"/>
                  <a:pt x="5098" y="434"/>
                </a:cubicBezTo>
                <a:cubicBezTo>
                  <a:pt x="5098" y="446"/>
                  <a:pt x="5098" y="446"/>
                  <a:pt x="5098" y="446"/>
                </a:cubicBezTo>
                <a:cubicBezTo>
                  <a:pt x="5240" y="446"/>
                  <a:pt x="5240" y="446"/>
                  <a:pt x="5240" y="446"/>
                </a:cubicBezTo>
                <a:lnTo>
                  <a:pt x="5240" y="434"/>
                </a:lnTo>
                <a:close/>
                <a:moveTo>
                  <a:pt x="5516" y="192"/>
                </a:moveTo>
                <a:cubicBezTo>
                  <a:pt x="5516" y="180"/>
                  <a:pt x="5516" y="180"/>
                  <a:pt x="5516" y="180"/>
                </a:cubicBezTo>
                <a:cubicBezTo>
                  <a:pt x="5418" y="180"/>
                  <a:pt x="5418" y="180"/>
                  <a:pt x="5418" y="180"/>
                </a:cubicBezTo>
                <a:cubicBezTo>
                  <a:pt x="5418" y="192"/>
                  <a:pt x="5418" y="192"/>
                  <a:pt x="5418" y="192"/>
                </a:cubicBezTo>
                <a:cubicBezTo>
                  <a:pt x="5442" y="194"/>
                  <a:pt x="5454" y="206"/>
                  <a:pt x="5446" y="234"/>
                </a:cubicBezTo>
                <a:cubicBezTo>
                  <a:pt x="5394" y="390"/>
                  <a:pt x="5394" y="390"/>
                  <a:pt x="5394" y="390"/>
                </a:cubicBezTo>
                <a:cubicBezTo>
                  <a:pt x="5342" y="270"/>
                  <a:pt x="5342" y="270"/>
                  <a:pt x="5342" y="270"/>
                </a:cubicBezTo>
                <a:cubicBezTo>
                  <a:pt x="5328" y="238"/>
                  <a:pt x="5322" y="224"/>
                  <a:pt x="5322" y="212"/>
                </a:cubicBezTo>
                <a:cubicBezTo>
                  <a:pt x="5322" y="202"/>
                  <a:pt x="5328" y="196"/>
                  <a:pt x="5348" y="192"/>
                </a:cubicBezTo>
                <a:cubicBezTo>
                  <a:pt x="5348" y="180"/>
                  <a:pt x="5348" y="180"/>
                  <a:pt x="5348" y="180"/>
                </a:cubicBezTo>
                <a:cubicBezTo>
                  <a:pt x="5220" y="180"/>
                  <a:pt x="5220" y="180"/>
                  <a:pt x="5220" y="180"/>
                </a:cubicBezTo>
                <a:cubicBezTo>
                  <a:pt x="5220" y="192"/>
                  <a:pt x="5220" y="192"/>
                  <a:pt x="5220" y="192"/>
                </a:cubicBezTo>
                <a:cubicBezTo>
                  <a:pt x="5252" y="194"/>
                  <a:pt x="5254" y="198"/>
                  <a:pt x="5296" y="292"/>
                </a:cubicBezTo>
                <a:cubicBezTo>
                  <a:pt x="5368" y="450"/>
                  <a:pt x="5368" y="450"/>
                  <a:pt x="5368" y="450"/>
                </a:cubicBezTo>
                <a:cubicBezTo>
                  <a:pt x="5344" y="512"/>
                  <a:pt x="5306" y="546"/>
                  <a:pt x="5228" y="564"/>
                </a:cubicBezTo>
                <a:cubicBezTo>
                  <a:pt x="5232" y="576"/>
                  <a:pt x="5246" y="600"/>
                  <a:pt x="5254" y="606"/>
                </a:cubicBezTo>
                <a:cubicBezTo>
                  <a:pt x="5356" y="564"/>
                  <a:pt x="5376" y="498"/>
                  <a:pt x="5412" y="396"/>
                </a:cubicBezTo>
                <a:cubicBezTo>
                  <a:pt x="5466" y="242"/>
                  <a:pt x="5466" y="242"/>
                  <a:pt x="5466" y="242"/>
                </a:cubicBezTo>
                <a:cubicBezTo>
                  <a:pt x="5478" y="206"/>
                  <a:pt x="5498" y="192"/>
                  <a:pt x="5516" y="192"/>
                </a:cubicBezTo>
              </a:path>
            </a:pathLst>
          </a:custGeom>
          <a:solidFill>
            <a:srgbClr val="002960"/>
          </a:solidFill>
          <a:ln>
            <a:noFill/>
          </a:ln>
          <a:extLst/>
        </p:spPr>
        <p:txBody>
          <a:bodyPr vert="horz" wrap="square" lIns="93196" tIns="46599" rIns="93196" bIns="46599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3432"/>
            <a:endParaRPr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6" name="Disclaimer-Russian (Russia)" hidden="1"/>
          <p:cNvSpPr>
            <a:spLocks noChangeArrowheads="1"/>
          </p:cNvSpPr>
          <p:nvPr userDrawn="1"/>
        </p:nvSpPr>
        <p:spPr bwMode="black">
          <a:xfrm>
            <a:off x="2314486" y="6289648"/>
            <a:ext cx="3616660" cy="502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203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srgbClr val="FFFFFF"/>
                </a:solidFill>
              </a:rPr>
              <a:t>КОНФИДЕНЦИАЛЬНАЯ ИНФОРМАЦИЯ, СОБСТВЕННОСТЬ ООО "Мак-</a:t>
            </a:r>
            <a:r>
              <a:rPr lang="ru-RU" sz="800" dirty="0" err="1" smtClean="0">
                <a:solidFill>
                  <a:srgbClr val="FFFFFF"/>
                </a:solidFill>
              </a:rPr>
              <a:t>Кинзи</a:t>
            </a:r>
            <a:r>
              <a:rPr lang="ru-RU" sz="800" dirty="0" smtClean="0">
                <a:solidFill>
                  <a:srgbClr val="FFFFFF"/>
                </a:solidFill>
              </a:rPr>
              <a:t> и Компания </a:t>
            </a:r>
            <a:r>
              <a:rPr lang="ru-RU" sz="800" dirty="0" err="1" smtClean="0">
                <a:solidFill>
                  <a:srgbClr val="FFFFFF"/>
                </a:solidFill>
              </a:rPr>
              <a:t>СиАйЭс</a:t>
            </a:r>
            <a:r>
              <a:rPr lang="ru-RU" sz="800" dirty="0" smtClean="0">
                <a:solidFill>
                  <a:srgbClr val="FFFFFF"/>
                </a:solidFill>
              </a:rPr>
              <a:t>"</a:t>
            </a:r>
            <a:endParaRPr lang="ru-RU" sz="800" dirty="0">
              <a:solidFill>
                <a:srgbClr val="FFFFFF"/>
              </a:solidFill>
            </a:endParaRPr>
          </a:p>
          <a:p>
            <a:pPr defTabSz="8203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srgbClr val="FFFFFF"/>
                </a:solidFill>
              </a:rPr>
              <a:t>Любое использование этого документа без специального разрешения ООО </a:t>
            </a:r>
            <a:r>
              <a:rPr lang="ru-RU" sz="800" dirty="0" smtClean="0">
                <a:solidFill>
                  <a:srgbClr val="FFFFFF"/>
                </a:solidFill>
              </a:rPr>
              <a:t>"Мак-</a:t>
            </a:r>
            <a:r>
              <a:rPr lang="ru-RU" sz="800" dirty="0" err="1" smtClean="0">
                <a:solidFill>
                  <a:srgbClr val="FFFFFF"/>
                </a:solidFill>
              </a:rPr>
              <a:t>Кинзи</a:t>
            </a:r>
            <a:r>
              <a:rPr lang="ru-RU" sz="800" dirty="0" smtClean="0">
                <a:solidFill>
                  <a:srgbClr val="FFFFFF"/>
                </a:solidFill>
              </a:rPr>
              <a:t> </a:t>
            </a:r>
            <a:r>
              <a:rPr lang="ru-RU" sz="800" dirty="0">
                <a:solidFill>
                  <a:srgbClr val="FFFFFF"/>
                </a:solidFill>
              </a:rPr>
              <a:t>и Компания </a:t>
            </a:r>
            <a:r>
              <a:rPr lang="ru-RU" sz="800" dirty="0" err="1" smtClean="0">
                <a:solidFill>
                  <a:srgbClr val="FFFFFF"/>
                </a:solidFill>
              </a:rPr>
              <a:t>СиАйЭс</a:t>
            </a:r>
            <a:r>
              <a:rPr lang="ru-RU" sz="800" dirty="0" smtClean="0">
                <a:solidFill>
                  <a:srgbClr val="FFFFFF"/>
                </a:solidFill>
              </a:rPr>
              <a:t>" </a:t>
            </a:r>
            <a:r>
              <a:rPr lang="ru-RU" sz="800" dirty="0">
                <a:solidFill>
                  <a:srgbClr val="FFFFFF"/>
                </a:solidFill>
              </a:rPr>
              <a:t>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3254372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6184" y="126623"/>
            <a:ext cx="7440163" cy="768000"/>
          </a:xfrm>
        </p:spPr>
        <p:txBody>
          <a:bodyPr vert="horz" lIns="91092" tIns="45548" rIns="91092" bIns="45548" rtlCol="0" anchor="ctr">
            <a:normAutofit/>
          </a:bodyPr>
          <a:lstStyle>
            <a:lvl1pPr>
              <a:defRPr lang="ru-RU" dirty="0"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Agenda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50130" y="1268798"/>
            <a:ext cx="8642350" cy="4752627"/>
          </a:xfrm>
        </p:spPr>
        <p:txBody>
          <a:bodyPr/>
          <a:lstStyle>
            <a:lvl1pPr>
              <a:defRPr baseline="0"/>
            </a:lvl1pPr>
            <a:lvl2pPr marL="360573" indent="0">
              <a:buNone/>
              <a:defRPr/>
            </a:lvl2pPr>
            <a:lvl3pPr>
              <a:defRPr/>
            </a:lvl3pPr>
            <a:lvl4pPr marL="1366377" indent="0">
              <a:buNone/>
              <a:defRPr/>
            </a:lvl4pPr>
            <a:lvl5pPr marL="1821833" indent="0">
              <a:buNone/>
              <a:defRPr/>
            </a:lvl5pPr>
          </a:lstStyle>
          <a:p>
            <a:pPr lvl="0"/>
            <a:r>
              <a:rPr lang="en-US" dirty="0" smtClean="0"/>
              <a:t>Agenda item 1 </a:t>
            </a:r>
            <a:br>
              <a:rPr lang="en-US" dirty="0" smtClean="0"/>
            </a:br>
            <a:r>
              <a:rPr lang="en-US" dirty="0" smtClean="0"/>
              <a:t>Agenda item 2</a:t>
            </a:r>
            <a:br>
              <a:rPr lang="en-US" dirty="0" smtClean="0"/>
            </a:br>
            <a:r>
              <a:rPr lang="en-US" dirty="0" smtClean="0"/>
              <a:t>Agenda item 3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02296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FE52271D-866F-42B7-8538-72E88F58923C}" type="datetimeFigureOut">
              <a:rPr lang="ru-RU" smtClean="0">
                <a:solidFill>
                  <a:srgbClr val="073E87"/>
                </a:solidFill>
              </a:rPr>
              <a:pPr/>
              <a:t>07.05.2018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54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C9EB6456-6808-4B0A-B05C-BEC69725D37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2147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63622683"/>
              </p:ext>
            </p:extLst>
          </p:nvPr>
        </p:nvGraphicFramePr>
        <p:xfrm>
          <a:off x="1624" y="1624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4" y="1624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 userDrawn="1"/>
        </p:nvGrpSpPr>
        <p:grpSpPr>
          <a:xfrm>
            <a:off x="68746" y="1"/>
            <a:ext cx="9076874" cy="6792082"/>
            <a:chOff x="67374" y="1"/>
            <a:chExt cx="8895652" cy="6656869"/>
          </a:xfrm>
        </p:grpSpPr>
        <p:pic>
          <p:nvPicPr>
            <p:cNvPr id="14" name="CustomTitle"/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74" y="3950545"/>
              <a:ext cx="8826691" cy="127479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74" y="2002840"/>
              <a:ext cx="4363559" cy="187123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0506" y="55136"/>
              <a:ext cx="4356150" cy="187123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74" y="55136"/>
              <a:ext cx="4356150" cy="187123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2"/>
            <a:stretch/>
          </p:blipFill>
          <p:spPr>
            <a:xfrm rot="16200000" flipV="1">
              <a:off x="3803188" y="1565996"/>
              <a:ext cx="1355061" cy="882668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0506" y="2002840"/>
              <a:ext cx="4356150" cy="1871238"/>
            </a:xfrm>
            <a:prstGeom prst="rect">
              <a:avLst/>
            </a:prstGeom>
          </p:spPr>
        </p:pic>
        <p:sp>
          <p:nvSpPr>
            <p:cNvPr id="20" name="TitleRectangle"/>
            <p:cNvSpPr>
              <a:spLocks/>
            </p:cNvSpPr>
            <p:nvPr/>
          </p:nvSpPr>
          <p:spPr bwMode="white">
            <a:xfrm>
              <a:off x="2085976" y="1"/>
              <a:ext cx="6877050" cy="3874077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x-none" sz="1600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" name="Working Draft Text" hidden="1"/>
          <p:cNvSpPr txBox="1">
            <a:spLocks noChangeArrowheads="1"/>
          </p:cNvSpPr>
          <p:nvPr userDrawn="1"/>
        </p:nvSpPr>
        <p:spPr bwMode="black">
          <a:xfrm>
            <a:off x="6114802" y="6415249"/>
            <a:ext cx="2846838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sz="800" b="1" dirty="0" smtClean="0">
                <a:solidFill>
                  <a:srgbClr val="FFFFFF"/>
                </a:solidFill>
                <a:latin typeface="Arial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 userDrawn="1"/>
        </p:nvSpPr>
        <p:spPr bwMode="black">
          <a:xfrm>
            <a:off x="6114802" y="6540863"/>
            <a:ext cx="3029197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800" smtClean="0">
                <a:solidFill>
                  <a:srgbClr val="FFFFFF"/>
                </a:solidFill>
                <a:latin typeface="Arial"/>
              </a:rPr>
              <a:t>Last Modified 07.11.2016 10:10 Russia TZ 2 Standard Time</a:t>
            </a:r>
            <a:endParaRPr sz="8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 userDrawn="1"/>
        </p:nvSpPr>
        <p:spPr bwMode="black">
          <a:xfrm>
            <a:off x="6114802" y="6666471"/>
            <a:ext cx="2846838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800" smtClean="0">
                <a:solidFill>
                  <a:srgbClr val="FFFFFF"/>
                </a:solidFill>
                <a:latin typeface="Arial"/>
              </a:rPr>
              <a:t>Printed 22.09.2016 19:23 Russia TZ 2 Standard Time</a:t>
            </a:r>
            <a:endParaRPr sz="8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>
          <a:xfrm>
            <a:off x="2314479" y="1463558"/>
            <a:ext cx="6358614" cy="5078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lang="ru-RU" sz="3300" b="0" baseline="0">
                <a:solidFill>
                  <a:schemeClr val="accent4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2314479" y="3182433"/>
            <a:ext cx="6358614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ru-RU" sz="1400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smtClean="0"/>
              <a:t>Click to edit Master subtitle style</a:t>
            </a:r>
            <a:endParaRPr lang="ru-RU" noProof="0" dirty="0" smtClean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2314479" y="3654979"/>
            <a:ext cx="6358614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sz="1400" dirty="0" smtClean="0">
                <a:solidFill>
                  <a:srgbClr val="808080"/>
                </a:solidFill>
                <a:latin typeface="Arial"/>
              </a:rPr>
              <a:t>Тип документа | Дата</a:t>
            </a:r>
          </a:p>
        </p:txBody>
      </p:sp>
      <p:sp>
        <p:nvSpPr>
          <p:cNvPr id="5" name="doc id"/>
          <p:cNvSpPr txBox="1">
            <a:spLocks noChangeArrowheads="1"/>
          </p:cNvSpPr>
          <p:nvPr userDrawn="1"/>
        </p:nvSpPr>
        <p:spPr bwMode="white">
          <a:xfrm>
            <a:off x="8615936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800" smtClean="0">
                <a:solidFill>
                  <a:srgbClr val="FFFFFF"/>
                </a:solidFill>
                <a:latin typeface="Arial"/>
              </a:rPr>
              <a:t>MSW-IIP008-20161103-NK1wm-r</a:t>
            </a:r>
            <a:endParaRPr sz="8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LogoImage"/>
          <p:cNvSpPr>
            <a:spLocks noEditPoints="1"/>
          </p:cNvSpPr>
          <p:nvPr userDrawn="1"/>
        </p:nvSpPr>
        <p:spPr bwMode="auto">
          <a:xfrm>
            <a:off x="2314475" y="153716"/>
            <a:ext cx="2221327" cy="242909"/>
          </a:xfrm>
          <a:custGeom>
            <a:avLst/>
            <a:gdLst>
              <a:gd name="T0" fmla="*/ 504 w 5516"/>
              <a:gd name="T1" fmla="*/ 26 h 606"/>
              <a:gd name="T2" fmla="*/ 18 w 5516"/>
              <a:gd name="T3" fmla="*/ 22 h 606"/>
              <a:gd name="T4" fmla="*/ 140 w 5516"/>
              <a:gd name="T5" fmla="*/ 436 h 606"/>
              <a:gd name="T6" fmla="*/ 408 w 5516"/>
              <a:gd name="T7" fmla="*/ 372 h 606"/>
              <a:gd name="T8" fmla="*/ 696 w 5516"/>
              <a:gd name="T9" fmla="*/ 422 h 606"/>
              <a:gd name="T10" fmla="*/ 768 w 5516"/>
              <a:gd name="T11" fmla="*/ 196 h 606"/>
              <a:gd name="T12" fmla="*/ 1272 w 5516"/>
              <a:gd name="T13" fmla="*/ 26 h 606"/>
              <a:gd name="T14" fmla="*/ 1302 w 5516"/>
              <a:gd name="T15" fmla="*/ 338 h 606"/>
              <a:gd name="T16" fmla="*/ 1202 w 5516"/>
              <a:gd name="T17" fmla="*/ 436 h 606"/>
              <a:gd name="T18" fmla="*/ 1030 w 5516"/>
              <a:gd name="T19" fmla="*/ 10 h 606"/>
              <a:gd name="T20" fmla="*/ 960 w 5516"/>
              <a:gd name="T21" fmla="*/ 22 h 606"/>
              <a:gd name="T22" fmla="*/ 804 w 5516"/>
              <a:gd name="T23" fmla="*/ 434 h 606"/>
              <a:gd name="T24" fmla="*/ 930 w 5516"/>
              <a:gd name="T25" fmla="*/ 246 h 606"/>
              <a:gd name="T26" fmla="*/ 1658 w 5516"/>
              <a:gd name="T27" fmla="*/ 342 h 606"/>
              <a:gd name="T28" fmla="*/ 1368 w 5516"/>
              <a:gd name="T29" fmla="*/ 188 h 606"/>
              <a:gd name="T30" fmla="*/ 1514 w 5516"/>
              <a:gd name="T31" fmla="*/ 436 h 606"/>
              <a:gd name="T32" fmla="*/ 1564 w 5516"/>
              <a:gd name="T33" fmla="*/ 434 h 606"/>
              <a:gd name="T34" fmla="*/ 1904 w 5516"/>
              <a:gd name="T35" fmla="*/ 184 h 606"/>
              <a:gd name="T36" fmla="*/ 1728 w 5516"/>
              <a:gd name="T37" fmla="*/ 366 h 606"/>
              <a:gd name="T38" fmla="*/ 2102 w 5516"/>
              <a:gd name="T39" fmla="*/ 192 h 606"/>
              <a:gd name="T40" fmla="*/ 1982 w 5516"/>
              <a:gd name="T41" fmla="*/ 320 h 606"/>
              <a:gd name="T42" fmla="*/ 2478 w 5516"/>
              <a:gd name="T43" fmla="*/ 242 h 606"/>
              <a:gd name="T44" fmla="*/ 2406 w 5516"/>
              <a:gd name="T45" fmla="*/ 390 h 606"/>
              <a:gd name="T46" fmla="*/ 2234 w 5516"/>
              <a:gd name="T47" fmla="*/ 192 h 606"/>
              <a:gd name="T48" fmla="*/ 2478 w 5516"/>
              <a:gd name="T49" fmla="*/ 242 h 606"/>
              <a:gd name="T50" fmla="*/ 2928 w 5516"/>
              <a:gd name="T51" fmla="*/ 448 h 606"/>
              <a:gd name="T52" fmla="*/ 2958 w 5516"/>
              <a:gd name="T53" fmla="*/ 230 h 606"/>
              <a:gd name="T54" fmla="*/ 2716 w 5516"/>
              <a:gd name="T55" fmla="*/ 54 h 606"/>
              <a:gd name="T56" fmla="*/ 2714 w 5516"/>
              <a:gd name="T57" fmla="*/ 36 h 606"/>
              <a:gd name="T58" fmla="*/ 2928 w 5516"/>
              <a:gd name="T59" fmla="*/ 448 h 606"/>
              <a:gd name="T60" fmla="*/ 3388 w 5516"/>
              <a:gd name="T61" fmla="*/ 4 h 606"/>
              <a:gd name="T62" fmla="*/ 3396 w 5516"/>
              <a:gd name="T63" fmla="*/ 366 h 606"/>
              <a:gd name="T64" fmla="*/ 3580 w 5516"/>
              <a:gd name="T65" fmla="*/ 190 h 606"/>
              <a:gd name="T66" fmla="*/ 3502 w 5516"/>
              <a:gd name="T67" fmla="*/ 432 h 606"/>
              <a:gd name="T68" fmla="*/ 4232 w 5516"/>
              <a:gd name="T69" fmla="*/ 348 h 606"/>
              <a:gd name="T70" fmla="*/ 3858 w 5516"/>
              <a:gd name="T71" fmla="*/ 176 h 606"/>
              <a:gd name="T72" fmla="*/ 3758 w 5516"/>
              <a:gd name="T73" fmla="*/ 446 h 606"/>
              <a:gd name="T74" fmla="*/ 3990 w 5516"/>
              <a:gd name="T75" fmla="*/ 282 h 606"/>
              <a:gd name="T76" fmla="*/ 4042 w 5516"/>
              <a:gd name="T77" fmla="*/ 342 h 606"/>
              <a:gd name="T78" fmla="*/ 4134 w 5516"/>
              <a:gd name="T79" fmla="*/ 448 h 606"/>
              <a:gd name="T80" fmla="*/ 4454 w 5516"/>
              <a:gd name="T81" fmla="*/ 202 h 606"/>
              <a:gd name="T82" fmla="*/ 4284 w 5516"/>
              <a:gd name="T83" fmla="*/ 174 h 606"/>
              <a:gd name="T84" fmla="*/ 4432 w 5516"/>
              <a:gd name="T85" fmla="*/ 588 h 606"/>
              <a:gd name="T86" fmla="*/ 4792 w 5516"/>
              <a:gd name="T87" fmla="*/ 382 h 606"/>
              <a:gd name="T88" fmla="*/ 5192 w 5516"/>
              <a:gd name="T89" fmla="*/ 340 h 606"/>
              <a:gd name="T90" fmla="*/ 4902 w 5516"/>
              <a:gd name="T91" fmla="*/ 186 h 606"/>
              <a:gd name="T92" fmla="*/ 4850 w 5516"/>
              <a:gd name="T93" fmla="*/ 274 h 606"/>
              <a:gd name="T94" fmla="*/ 4742 w 5516"/>
              <a:gd name="T95" fmla="*/ 194 h 606"/>
              <a:gd name="T96" fmla="*/ 4794 w 5516"/>
              <a:gd name="T97" fmla="*/ 418 h 606"/>
              <a:gd name="T98" fmla="*/ 5004 w 5516"/>
              <a:gd name="T99" fmla="*/ 338 h 606"/>
              <a:gd name="T100" fmla="*/ 5098 w 5516"/>
              <a:gd name="T101" fmla="*/ 446 h 606"/>
              <a:gd name="T102" fmla="*/ 5418 w 5516"/>
              <a:gd name="T103" fmla="*/ 192 h 606"/>
              <a:gd name="T104" fmla="*/ 5348 w 5516"/>
              <a:gd name="T105" fmla="*/ 180 h 606"/>
              <a:gd name="T106" fmla="*/ 5254 w 5516"/>
              <a:gd name="T107" fmla="*/ 606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6" h="606">
                <a:moveTo>
                  <a:pt x="366" y="448"/>
                </a:moveTo>
                <a:cubicBezTo>
                  <a:pt x="524" y="448"/>
                  <a:pt x="524" y="448"/>
                  <a:pt x="524" y="448"/>
                </a:cubicBezTo>
                <a:cubicBezTo>
                  <a:pt x="524" y="436"/>
                  <a:pt x="524" y="436"/>
                  <a:pt x="524" y="436"/>
                </a:cubicBezTo>
                <a:cubicBezTo>
                  <a:pt x="486" y="432"/>
                  <a:pt x="470" y="414"/>
                  <a:pt x="468" y="362"/>
                </a:cubicBezTo>
                <a:cubicBezTo>
                  <a:pt x="454" y="86"/>
                  <a:pt x="454" y="86"/>
                  <a:pt x="454" y="86"/>
                </a:cubicBezTo>
                <a:cubicBezTo>
                  <a:pt x="452" y="46"/>
                  <a:pt x="470" y="30"/>
                  <a:pt x="504" y="26"/>
                </a:cubicBezTo>
                <a:cubicBezTo>
                  <a:pt x="504" y="12"/>
                  <a:pt x="504" y="12"/>
                  <a:pt x="504" y="12"/>
                </a:cubicBezTo>
                <a:cubicBezTo>
                  <a:pt x="394" y="12"/>
                  <a:pt x="394" y="12"/>
                  <a:pt x="394" y="1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132" y="10"/>
                  <a:pt x="132" y="10"/>
                  <a:pt x="132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22"/>
                  <a:pt x="18" y="22"/>
                  <a:pt x="18" y="22"/>
                </a:cubicBezTo>
                <a:cubicBezTo>
                  <a:pt x="40" y="26"/>
                  <a:pt x="74" y="32"/>
                  <a:pt x="72" y="84"/>
                </a:cubicBezTo>
                <a:cubicBezTo>
                  <a:pt x="58" y="352"/>
                  <a:pt x="58" y="352"/>
                  <a:pt x="58" y="352"/>
                </a:cubicBezTo>
                <a:cubicBezTo>
                  <a:pt x="54" y="410"/>
                  <a:pt x="38" y="430"/>
                  <a:pt x="0" y="436"/>
                </a:cubicBezTo>
                <a:cubicBezTo>
                  <a:pt x="0" y="448"/>
                  <a:pt x="0" y="448"/>
                  <a:pt x="0" y="448"/>
                </a:cubicBezTo>
                <a:cubicBezTo>
                  <a:pt x="140" y="448"/>
                  <a:pt x="140" y="448"/>
                  <a:pt x="140" y="448"/>
                </a:cubicBezTo>
                <a:cubicBezTo>
                  <a:pt x="140" y="436"/>
                  <a:pt x="140" y="436"/>
                  <a:pt x="140" y="436"/>
                </a:cubicBezTo>
                <a:cubicBezTo>
                  <a:pt x="98" y="428"/>
                  <a:pt x="84" y="414"/>
                  <a:pt x="88" y="356"/>
                </a:cubicBezTo>
                <a:cubicBezTo>
                  <a:pt x="100" y="86"/>
                  <a:pt x="100" y="86"/>
                  <a:pt x="100" y="86"/>
                </a:cubicBezTo>
                <a:cubicBezTo>
                  <a:pt x="240" y="444"/>
                  <a:pt x="240" y="444"/>
                  <a:pt x="240" y="444"/>
                </a:cubicBezTo>
                <a:cubicBezTo>
                  <a:pt x="258" y="444"/>
                  <a:pt x="258" y="444"/>
                  <a:pt x="258" y="444"/>
                </a:cubicBezTo>
                <a:cubicBezTo>
                  <a:pt x="396" y="86"/>
                  <a:pt x="396" y="86"/>
                  <a:pt x="396" y="86"/>
                </a:cubicBezTo>
                <a:cubicBezTo>
                  <a:pt x="408" y="372"/>
                  <a:pt x="408" y="372"/>
                  <a:pt x="408" y="372"/>
                </a:cubicBezTo>
                <a:cubicBezTo>
                  <a:pt x="410" y="416"/>
                  <a:pt x="398" y="430"/>
                  <a:pt x="366" y="434"/>
                </a:cubicBezTo>
                <a:lnTo>
                  <a:pt x="366" y="448"/>
                </a:lnTo>
                <a:close/>
                <a:moveTo>
                  <a:pt x="670" y="456"/>
                </a:moveTo>
                <a:cubicBezTo>
                  <a:pt x="708" y="456"/>
                  <a:pt x="756" y="440"/>
                  <a:pt x="782" y="412"/>
                </a:cubicBezTo>
                <a:cubicBezTo>
                  <a:pt x="776" y="400"/>
                  <a:pt x="776" y="400"/>
                  <a:pt x="776" y="400"/>
                </a:cubicBezTo>
                <a:cubicBezTo>
                  <a:pt x="750" y="416"/>
                  <a:pt x="722" y="422"/>
                  <a:pt x="696" y="422"/>
                </a:cubicBezTo>
                <a:cubicBezTo>
                  <a:pt x="620" y="422"/>
                  <a:pt x="592" y="358"/>
                  <a:pt x="592" y="290"/>
                </a:cubicBezTo>
                <a:cubicBezTo>
                  <a:pt x="592" y="258"/>
                  <a:pt x="600" y="236"/>
                  <a:pt x="614" y="222"/>
                </a:cubicBezTo>
                <a:cubicBezTo>
                  <a:pt x="626" y="210"/>
                  <a:pt x="646" y="204"/>
                  <a:pt x="664" y="204"/>
                </a:cubicBezTo>
                <a:cubicBezTo>
                  <a:pt x="690" y="204"/>
                  <a:pt x="722" y="214"/>
                  <a:pt x="744" y="244"/>
                </a:cubicBezTo>
                <a:cubicBezTo>
                  <a:pt x="750" y="244"/>
                  <a:pt x="750" y="244"/>
                  <a:pt x="750" y="244"/>
                </a:cubicBezTo>
                <a:cubicBezTo>
                  <a:pt x="758" y="234"/>
                  <a:pt x="766" y="212"/>
                  <a:pt x="768" y="196"/>
                </a:cubicBezTo>
                <a:cubicBezTo>
                  <a:pt x="748" y="180"/>
                  <a:pt x="720" y="172"/>
                  <a:pt x="686" y="172"/>
                </a:cubicBezTo>
                <a:cubicBezTo>
                  <a:pt x="604" y="172"/>
                  <a:pt x="544" y="246"/>
                  <a:pt x="544" y="326"/>
                </a:cubicBezTo>
                <a:cubicBezTo>
                  <a:pt x="540" y="390"/>
                  <a:pt x="576" y="456"/>
                  <a:pt x="670" y="456"/>
                </a:cubicBezTo>
                <a:moveTo>
                  <a:pt x="1272" y="98"/>
                </a:moveTo>
                <a:cubicBezTo>
                  <a:pt x="1292" y="98"/>
                  <a:pt x="1308" y="82"/>
                  <a:pt x="1308" y="62"/>
                </a:cubicBezTo>
                <a:cubicBezTo>
                  <a:pt x="1308" y="42"/>
                  <a:pt x="1292" y="26"/>
                  <a:pt x="1272" y="26"/>
                </a:cubicBezTo>
                <a:cubicBezTo>
                  <a:pt x="1252" y="26"/>
                  <a:pt x="1238" y="42"/>
                  <a:pt x="1238" y="62"/>
                </a:cubicBezTo>
                <a:cubicBezTo>
                  <a:pt x="1238" y="82"/>
                  <a:pt x="1252" y="98"/>
                  <a:pt x="1272" y="98"/>
                </a:cubicBezTo>
                <a:moveTo>
                  <a:pt x="1202" y="448"/>
                </a:moveTo>
                <a:cubicBezTo>
                  <a:pt x="1346" y="448"/>
                  <a:pt x="1346" y="448"/>
                  <a:pt x="1346" y="448"/>
                </a:cubicBezTo>
                <a:cubicBezTo>
                  <a:pt x="1346" y="436"/>
                  <a:pt x="1346" y="436"/>
                  <a:pt x="1346" y="436"/>
                </a:cubicBezTo>
                <a:cubicBezTo>
                  <a:pt x="1304" y="432"/>
                  <a:pt x="1302" y="434"/>
                  <a:pt x="1302" y="338"/>
                </a:cubicBezTo>
                <a:cubicBezTo>
                  <a:pt x="1302" y="176"/>
                  <a:pt x="1302" y="176"/>
                  <a:pt x="1302" y="176"/>
                </a:cubicBezTo>
                <a:cubicBezTo>
                  <a:pt x="1200" y="176"/>
                  <a:pt x="1200" y="176"/>
                  <a:pt x="1200" y="176"/>
                </a:cubicBezTo>
                <a:cubicBezTo>
                  <a:pt x="1200" y="188"/>
                  <a:pt x="1200" y="188"/>
                  <a:pt x="1200" y="188"/>
                </a:cubicBezTo>
                <a:cubicBezTo>
                  <a:pt x="1244" y="190"/>
                  <a:pt x="1250" y="192"/>
                  <a:pt x="1250" y="268"/>
                </a:cubicBezTo>
                <a:cubicBezTo>
                  <a:pt x="1250" y="336"/>
                  <a:pt x="1250" y="336"/>
                  <a:pt x="1250" y="336"/>
                </a:cubicBezTo>
                <a:cubicBezTo>
                  <a:pt x="1250" y="432"/>
                  <a:pt x="1248" y="432"/>
                  <a:pt x="1202" y="436"/>
                </a:cubicBezTo>
                <a:cubicBezTo>
                  <a:pt x="1178" y="434"/>
                  <a:pt x="1154" y="426"/>
                  <a:pt x="1076" y="338"/>
                </a:cubicBezTo>
                <a:cubicBezTo>
                  <a:pt x="1046" y="302"/>
                  <a:pt x="996" y="244"/>
                  <a:pt x="968" y="206"/>
                </a:cubicBezTo>
                <a:cubicBezTo>
                  <a:pt x="1062" y="102"/>
                  <a:pt x="1062" y="102"/>
                  <a:pt x="1062" y="102"/>
                </a:cubicBezTo>
                <a:cubicBezTo>
                  <a:pt x="1108" y="52"/>
                  <a:pt x="1132" y="26"/>
                  <a:pt x="1176" y="24"/>
                </a:cubicBezTo>
                <a:cubicBezTo>
                  <a:pt x="1176" y="10"/>
                  <a:pt x="1176" y="10"/>
                  <a:pt x="1176" y="10"/>
                </a:cubicBezTo>
                <a:cubicBezTo>
                  <a:pt x="1030" y="10"/>
                  <a:pt x="1030" y="10"/>
                  <a:pt x="1030" y="10"/>
                </a:cubicBezTo>
                <a:cubicBezTo>
                  <a:pt x="1030" y="22"/>
                  <a:pt x="1030" y="22"/>
                  <a:pt x="1030" y="22"/>
                </a:cubicBezTo>
                <a:cubicBezTo>
                  <a:pt x="1050" y="26"/>
                  <a:pt x="1056" y="32"/>
                  <a:pt x="1056" y="46"/>
                </a:cubicBezTo>
                <a:cubicBezTo>
                  <a:pt x="1056" y="56"/>
                  <a:pt x="1054" y="72"/>
                  <a:pt x="1026" y="10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910" y="148"/>
                  <a:pt x="910" y="148"/>
                  <a:pt x="910" y="148"/>
                </a:cubicBezTo>
                <a:cubicBezTo>
                  <a:pt x="910" y="36"/>
                  <a:pt x="916" y="28"/>
                  <a:pt x="960" y="22"/>
                </a:cubicBezTo>
                <a:cubicBezTo>
                  <a:pt x="960" y="8"/>
                  <a:pt x="960" y="8"/>
                  <a:pt x="960" y="8"/>
                </a:cubicBezTo>
                <a:cubicBezTo>
                  <a:pt x="804" y="8"/>
                  <a:pt x="804" y="8"/>
                  <a:pt x="804" y="8"/>
                </a:cubicBezTo>
                <a:cubicBezTo>
                  <a:pt x="804" y="22"/>
                  <a:pt x="804" y="22"/>
                  <a:pt x="804" y="22"/>
                </a:cubicBezTo>
                <a:cubicBezTo>
                  <a:pt x="852" y="26"/>
                  <a:pt x="854" y="36"/>
                  <a:pt x="854" y="148"/>
                </a:cubicBezTo>
                <a:cubicBezTo>
                  <a:pt x="854" y="300"/>
                  <a:pt x="854" y="300"/>
                  <a:pt x="854" y="300"/>
                </a:cubicBezTo>
                <a:cubicBezTo>
                  <a:pt x="854" y="422"/>
                  <a:pt x="850" y="430"/>
                  <a:pt x="804" y="434"/>
                </a:cubicBezTo>
                <a:cubicBezTo>
                  <a:pt x="804" y="446"/>
                  <a:pt x="804" y="446"/>
                  <a:pt x="804" y="446"/>
                </a:cubicBezTo>
                <a:cubicBezTo>
                  <a:pt x="960" y="446"/>
                  <a:pt x="960" y="446"/>
                  <a:pt x="960" y="446"/>
                </a:cubicBezTo>
                <a:cubicBezTo>
                  <a:pt x="960" y="434"/>
                  <a:pt x="960" y="434"/>
                  <a:pt x="960" y="434"/>
                </a:cubicBezTo>
                <a:cubicBezTo>
                  <a:pt x="910" y="428"/>
                  <a:pt x="910" y="424"/>
                  <a:pt x="910" y="292"/>
                </a:cubicBezTo>
                <a:cubicBezTo>
                  <a:pt x="910" y="268"/>
                  <a:pt x="910" y="268"/>
                  <a:pt x="910" y="268"/>
                </a:cubicBezTo>
                <a:cubicBezTo>
                  <a:pt x="930" y="246"/>
                  <a:pt x="930" y="246"/>
                  <a:pt x="930" y="246"/>
                </a:cubicBezTo>
                <a:cubicBezTo>
                  <a:pt x="982" y="310"/>
                  <a:pt x="1038" y="380"/>
                  <a:pt x="1098" y="448"/>
                </a:cubicBezTo>
                <a:cubicBezTo>
                  <a:pt x="1202" y="448"/>
                  <a:pt x="1202" y="448"/>
                  <a:pt x="1202" y="448"/>
                </a:cubicBezTo>
                <a:close/>
                <a:moveTo>
                  <a:pt x="1564" y="448"/>
                </a:moveTo>
                <a:cubicBezTo>
                  <a:pt x="1706" y="448"/>
                  <a:pt x="1706" y="448"/>
                  <a:pt x="1706" y="448"/>
                </a:cubicBezTo>
                <a:cubicBezTo>
                  <a:pt x="1706" y="436"/>
                  <a:pt x="1706" y="436"/>
                  <a:pt x="1706" y="436"/>
                </a:cubicBezTo>
                <a:cubicBezTo>
                  <a:pt x="1658" y="434"/>
                  <a:pt x="1658" y="432"/>
                  <a:pt x="1658" y="342"/>
                </a:cubicBezTo>
                <a:cubicBezTo>
                  <a:pt x="1658" y="280"/>
                  <a:pt x="1658" y="280"/>
                  <a:pt x="1658" y="280"/>
                </a:cubicBezTo>
                <a:cubicBezTo>
                  <a:pt x="1658" y="198"/>
                  <a:pt x="1612" y="172"/>
                  <a:pt x="1570" y="172"/>
                </a:cubicBezTo>
                <a:cubicBezTo>
                  <a:pt x="1534" y="172"/>
                  <a:pt x="1498" y="188"/>
                  <a:pt x="1470" y="224"/>
                </a:cubicBezTo>
                <a:cubicBezTo>
                  <a:pt x="1470" y="176"/>
                  <a:pt x="1470" y="176"/>
                  <a:pt x="1470" y="176"/>
                </a:cubicBezTo>
                <a:cubicBezTo>
                  <a:pt x="1368" y="176"/>
                  <a:pt x="1368" y="176"/>
                  <a:pt x="1368" y="176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412" y="190"/>
                  <a:pt x="1418" y="192"/>
                  <a:pt x="1418" y="268"/>
                </a:cubicBezTo>
                <a:cubicBezTo>
                  <a:pt x="1418" y="336"/>
                  <a:pt x="1418" y="336"/>
                  <a:pt x="1418" y="336"/>
                </a:cubicBezTo>
                <a:cubicBezTo>
                  <a:pt x="1418" y="434"/>
                  <a:pt x="1418" y="434"/>
                  <a:pt x="1370" y="436"/>
                </a:cubicBezTo>
                <a:cubicBezTo>
                  <a:pt x="1370" y="448"/>
                  <a:pt x="1370" y="448"/>
                  <a:pt x="1370" y="448"/>
                </a:cubicBezTo>
                <a:cubicBezTo>
                  <a:pt x="1514" y="448"/>
                  <a:pt x="1514" y="448"/>
                  <a:pt x="1514" y="448"/>
                </a:cubicBezTo>
                <a:cubicBezTo>
                  <a:pt x="1514" y="436"/>
                  <a:pt x="1514" y="436"/>
                  <a:pt x="1514" y="436"/>
                </a:cubicBezTo>
                <a:cubicBezTo>
                  <a:pt x="1472" y="432"/>
                  <a:pt x="1470" y="434"/>
                  <a:pt x="1470" y="338"/>
                </a:cubicBezTo>
                <a:cubicBezTo>
                  <a:pt x="1470" y="262"/>
                  <a:pt x="1470" y="262"/>
                  <a:pt x="1470" y="262"/>
                </a:cubicBezTo>
                <a:cubicBezTo>
                  <a:pt x="1470" y="236"/>
                  <a:pt x="1504" y="206"/>
                  <a:pt x="1546" y="206"/>
                </a:cubicBezTo>
                <a:cubicBezTo>
                  <a:pt x="1580" y="206"/>
                  <a:pt x="1606" y="220"/>
                  <a:pt x="1606" y="286"/>
                </a:cubicBezTo>
                <a:cubicBezTo>
                  <a:pt x="1606" y="340"/>
                  <a:pt x="1606" y="340"/>
                  <a:pt x="1606" y="340"/>
                </a:cubicBezTo>
                <a:cubicBezTo>
                  <a:pt x="1606" y="432"/>
                  <a:pt x="1602" y="432"/>
                  <a:pt x="1564" y="434"/>
                </a:cubicBezTo>
                <a:lnTo>
                  <a:pt x="1564" y="448"/>
                </a:lnTo>
                <a:close/>
                <a:moveTo>
                  <a:pt x="1776" y="222"/>
                </a:moveTo>
                <a:cubicBezTo>
                  <a:pt x="1776" y="200"/>
                  <a:pt x="1796" y="188"/>
                  <a:pt x="1822" y="188"/>
                </a:cubicBezTo>
                <a:cubicBezTo>
                  <a:pt x="1874" y="188"/>
                  <a:pt x="1896" y="236"/>
                  <a:pt x="1900" y="252"/>
                </a:cubicBezTo>
                <a:cubicBezTo>
                  <a:pt x="1912" y="252"/>
                  <a:pt x="1912" y="252"/>
                  <a:pt x="1912" y="252"/>
                </a:cubicBezTo>
                <a:cubicBezTo>
                  <a:pt x="1912" y="212"/>
                  <a:pt x="1908" y="188"/>
                  <a:pt x="1904" y="184"/>
                </a:cubicBezTo>
                <a:cubicBezTo>
                  <a:pt x="1900" y="180"/>
                  <a:pt x="1862" y="170"/>
                  <a:pt x="1824" y="170"/>
                </a:cubicBezTo>
                <a:cubicBezTo>
                  <a:pt x="1768" y="170"/>
                  <a:pt x="1734" y="206"/>
                  <a:pt x="1734" y="248"/>
                </a:cubicBezTo>
                <a:cubicBezTo>
                  <a:pt x="1734" y="340"/>
                  <a:pt x="1890" y="322"/>
                  <a:pt x="1890" y="396"/>
                </a:cubicBezTo>
                <a:cubicBezTo>
                  <a:pt x="1890" y="422"/>
                  <a:pt x="1866" y="436"/>
                  <a:pt x="1826" y="436"/>
                </a:cubicBezTo>
                <a:cubicBezTo>
                  <a:pt x="1788" y="436"/>
                  <a:pt x="1754" y="416"/>
                  <a:pt x="1744" y="366"/>
                </a:cubicBezTo>
                <a:cubicBezTo>
                  <a:pt x="1728" y="366"/>
                  <a:pt x="1728" y="366"/>
                  <a:pt x="1728" y="366"/>
                </a:cubicBezTo>
                <a:cubicBezTo>
                  <a:pt x="1728" y="386"/>
                  <a:pt x="1732" y="422"/>
                  <a:pt x="1734" y="428"/>
                </a:cubicBezTo>
                <a:cubicBezTo>
                  <a:pt x="1744" y="446"/>
                  <a:pt x="1788" y="454"/>
                  <a:pt x="1824" y="454"/>
                </a:cubicBezTo>
                <a:cubicBezTo>
                  <a:pt x="1888" y="454"/>
                  <a:pt x="1928" y="416"/>
                  <a:pt x="1928" y="372"/>
                </a:cubicBezTo>
                <a:cubicBezTo>
                  <a:pt x="1932" y="270"/>
                  <a:pt x="1776" y="286"/>
                  <a:pt x="1776" y="222"/>
                </a:cubicBezTo>
                <a:moveTo>
                  <a:pt x="2030" y="270"/>
                </a:moveTo>
                <a:cubicBezTo>
                  <a:pt x="2034" y="220"/>
                  <a:pt x="2058" y="192"/>
                  <a:pt x="2102" y="192"/>
                </a:cubicBezTo>
                <a:cubicBezTo>
                  <a:pt x="2144" y="192"/>
                  <a:pt x="2170" y="220"/>
                  <a:pt x="2172" y="270"/>
                </a:cubicBezTo>
                <a:lnTo>
                  <a:pt x="2030" y="270"/>
                </a:lnTo>
                <a:close/>
                <a:moveTo>
                  <a:pt x="2030" y="290"/>
                </a:moveTo>
                <a:cubicBezTo>
                  <a:pt x="2222" y="290"/>
                  <a:pt x="2222" y="290"/>
                  <a:pt x="2222" y="290"/>
                </a:cubicBezTo>
                <a:cubicBezTo>
                  <a:pt x="2226" y="228"/>
                  <a:pt x="2192" y="168"/>
                  <a:pt x="2114" y="168"/>
                </a:cubicBezTo>
                <a:cubicBezTo>
                  <a:pt x="2034" y="168"/>
                  <a:pt x="1982" y="232"/>
                  <a:pt x="1982" y="320"/>
                </a:cubicBezTo>
                <a:cubicBezTo>
                  <a:pt x="1982" y="388"/>
                  <a:pt x="2018" y="456"/>
                  <a:pt x="2112" y="456"/>
                </a:cubicBezTo>
                <a:cubicBezTo>
                  <a:pt x="2150" y="456"/>
                  <a:pt x="2198" y="440"/>
                  <a:pt x="2224" y="412"/>
                </a:cubicBezTo>
                <a:cubicBezTo>
                  <a:pt x="2218" y="400"/>
                  <a:pt x="2218" y="400"/>
                  <a:pt x="2218" y="400"/>
                </a:cubicBezTo>
                <a:cubicBezTo>
                  <a:pt x="2192" y="416"/>
                  <a:pt x="2164" y="422"/>
                  <a:pt x="2138" y="422"/>
                </a:cubicBezTo>
                <a:cubicBezTo>
                  <a:pt x="2058" y="420"/>
                  <a:pt x="2028" y="352"/>
                  <a:pt x="2030" y="290"/>
                </a:cubicBezTo>
                <a:moveTo>
                  <a:pt x="2478" y="242"/>
                </a:moveTo>
                <a:cubicBezTo>
                  <a:pt x="2490" y="206"/>
                  <a:pt x="2510" y="192"/>
                  <a:pt x="2528" y="192"/>
                </a:cubicBezTo>
                <a:cubicBezTo>
                  <a:pt x="2528" y="180"/>
                  <a:pt x="2528" y="180"/>
                  <a:pt x="2528" y="180"/>
                </a:cubicBezTo>
                <a:cubicBezTo>
                  <a:pt x="2430" y="180"/>
                  <a:pt x="2430" y="180"/>
                  <a:pt x="2430" y="180"/>
                </a:cubicBezTo>
                <a:cubicBezTo>
                  <a:pt x="2430" y="192"/>
                  <a:pt x="2430" y="192"/>
                  <a:pt x="2430" y="192"/>
                </a:cubicBezTo>
                <a:cubicBezTo>
                  <a:pt x="2454" y="194"/>
                  <a:pt x="2466" y="206"/>
                  <a:pt x="2458" y="234"/>
                </a:cubicBezTo>
                <a:cubicBezTo>
                  <a:pt x="2406" y="390"/>
                  <a:pt x="2406" y="390"/>
                  <a:pt x="2406" y="390"/>
                </a:cubicBezTo>
                <a:cubicBezTo>
                  <a:pt x="2354" y="270"/>
                  <a:pt x="2354" y="270"/>
                  <a:pt x="2354" y="270"/>
                </a:cubicBezTo>
                <a:cubicBezTo>
                  <a:pt x="2340" y="238"/>
                  <a:pt x="2334" y="224"/>
                  <a:pt x="2334" y="212"/>
                </a:cubicBezTo>
                <a:cubicBezTo>
                  <a:pt x="2334" y="202"/>
                  <a:pt x="2340" y="196"/>
                  <a:pt x="2360" y="192"/>
                </a:cubicBezTo>
                <a:cubicBezTo>
                  <a:pt x="2360" y="180"/>
                  <a:pt x="2360" y="180"/>
                  <a:pt x="2360" y="180"/>
                </a:cubicBezTo>
                <a:cubicBezTo>
                  <a:pt x="2234" y="180"/>
                  <a:pt x="2234" y="180"/>
                  <a:pt x="2234" y="180"/>
                </a:cubicBezTo>
                <a:cubicBezTo>
                  <a:pt x="2234" y="192"/>
                  <a:pt x="2234" y="192"/>
                  <a:pt x="2234" y="192"/>
                </a:cubicBezTo>
                <a:cubicBezTo>
                  <a:pt x="2266" y="194"/>
                  <a:pt x="2268" y="198"/>
                  <a:pt x="2310" y="292"/>
                </a:cubicBezTo>
                <a:cubicBezTo>
                  <a:pt x="2382" y="450"/>
                  <a:pt x="2382" y="450"/>
                  <a:pt x="2382" y="450"/>
                </a:cubicBezTo>
                <a:cubicBezTo>
                  <a:pt x="2358" y="512"/>
                  <a:pt x="2320" y="546"/>
                  <a:pt x="2242" y="564"/>
                </a:cubicBezTo>
                <a:cubicBezTo>
                  <a:pt x="2246" y="576"/>
                  <a:pt x="2260" y="600"/>
                  <a:pt x="2268" y="606"/>
                </a:cubicBezTo>
                <a:cubicBezTo>
                  <a:pt x="2370" y="564"/>
                  <a:pt x="2390" y="498"/>
                  <a:pt x="2426" y="396"/>
                </a:cubicBezTo>
                <a:lnTo>
                  <a:pt x="2478" y="242"/>
                </a:lnTo>
                <a:close/>
                <a:moveTo>
                  <a:pt x="2844" y="394"/>
                </a:moveTo>
                <a:cubicBezTo>
                  <a:pt x="2822" y="412"/>
                  <a:pt x="2782" y="416"/>
                  <a:pt x="2750" y="416"/>
                </a:cubicBezTo>
                <a:cubicBezTo>
                  <a:pt x="2670" y="416"/>
                  <a:pt x="2606" y="360"/>
                  <a:pt x="2606" y="284"/>
                </a:cubicBezTo>
                <a:cubicBezTo>
                  <a:pt x="2606" y="236"/>
                  <a:pt x="2626" y="206"/>
                  <a:pt x="2658" y="198"/>
                </a:cubicBezTo>
                <a:cubicBezTo>
                  <a:pt x="2698" y="266"/>
                  <a:pt x="2770" y="338"/>
                  <a:pt x="2844" y="394"/>
                </a:cubicBezTo>
                <a:moveTo>
                  <a:pt x="2928" y="448"/>
                </a:moveTo>
                <a:cubicBezTo>
                  <a:pt x="3022" y="448"/>
                  <a:pt x="3022" y="448"/>
                  <a:pt x="3022" y="448"/>
                </a:cubicBezTo>
                <a:cubicBezTo>
                  <a:pt x="3022" y="436"/>
                  <a:pt x="3022" y="436"/>
                  <a:pt x="3022" y="436"/>
                </a:cubicBezTo>
                <a:cubicBezTo>
                  <a:pt x="2992" y="432"/>
                  <a:pt x="2946" y="408"/>
                  <a:pt x="2896" y="372"/>
                </a:cubicBezTo>
                <a:cubicBezTo>
                  <a:pt x="2914" y="342"/>
                  <a:pt x="2918" y="300"/>
                  <a:pt x="2922" y="270"/>
                </a:cubicBezTo>
                <a:cubicBezTo>
                  <a:pt x="2926" y="244"/>
                  <a:pt x="2946" y="244"/>
                  <a:pt x="2958" y="242"/>
                </a:cubicBezTo>
                <a:cubicBezTo>
                  <a:pt x="2958" y="230"/>
                  <a:pt x="2958" y="230"/>
                  <a:pt x="2958" y="230"/>
                </a:cubicBezTo>
                <a:cubicBezTo>
                  <a:pt x="2834" y="230"/>
                  <a:pt x="2834" y="230"/>
                  <a:pt x="2834" y="230"/>
                </a:cubicBezTo>
                <a:cubicBezTo>
                  <a:pt x="2834" y="242"/>
                  <a:pt x="2834" y="242"/>
                  <a:pt x="2834" y="242"/>
                </a:cubicBezTo>
                <a:cubicBezTo>
                  <a:pt x="2864" y="246"/>
                  <a:pt x="2892" y="250"/>
                  <a:pt x="2892" y="294"/>
                </a:cubicBezTo>
                <a:cubicBezTo>
                  <a:pt x="2892" y="318"/>
                  <a:pt x="2888" y="342"/>
                  <a:pt x="2878" y="358"/>
                </a:cubicBezTo>
                <a:cubicBezTo>
                  <a:pt x="2770" y="274"/>
                  <a:pt x="2670" y="156"/>
                  <a:pt x="2670" y="96"/>
                </a:cubicBezTo>
                <a:cubicBezTo>
                  <a:pt x="2670" y="66"/>
                  <a:pt x="2688" y="54"/>
                  <a:pt x="2716" y="54"/>
                </a:cubicBezTo>
                <a:cubicBezTo>
                  <a:pt x="2752" y="54"/>
                  <a:pt x="2784" y="78"/>
                  <a:pt x="2800" y="124"/>
                </a:cubicBezTo>
                <a:cubicBezTo>
                  <a:pt x="2812" y="124"/>
                  <a:pt x="2812" y="124"/>
                  <a:pt x="2812" y="124"/>
                </a:cubicBezTo>
                <a:cubicBezTo>
                  <a:pt x="2810" y="42"/>
                  <a:pt x="2810" y="42"/>
                  <a:pt x="2810" y="42"/>
                </a:cubicBezTo>
                <a:cubicBezTo>
                  <a:pt x="2798" y="42"/>
                  <a:pt x="2798" y="42"/>
                  <a:pt x="2798" y="42"/>
                </a:cubicBezTo>
                <a:cubicBezTo>
                  <a:pt x="2798" y="48"/>
                  <a:pt x="2792" y="52"/>
                  <a:pt x="2788" y="52"/>
                </a:cubicBezTo>
                <a:cubicBezTo>
                  <a:pt x="2772" y="52"/>
                  <a:pt x="2752" y="36"/>
                  <a:pt x="2714" y="36"/>
                </a:cubicBezTo>
                <a:cubicBezTo>
                  <a:pt x="2672" y="36"/>
                  <a:pt x="2630" y="62"/>
                  <a:pt x="2630" y="118"/>
                </a:cubicBezTo>
                <a:cubicBezTo>
                  <a:pt x="2630" y="140"/>
                  <a:pt x="2636" y="160"/>
                  <a:pt x="2648" y="182"/>
                </a:cubicBezTo>
                <a:cubicBezTo>
                  <a:pt x="2592" y="200"/>
                  <a:pt x="2562" y="248"/>
                  <a:pt x="2562" y="304"/>
                </a:cubicBezTo>
                <a:cubicBezTo>
                  <a:pt x="2562" y="406"/>
                  <a:pt x="2640" y="460"/>
                  <a:pt x="2726" y="460"/>
                </a:cubicBezTo>
                <a:cubicBezTo>
                  <a:pt x="2780" y="460"/>
                  <a:pt x="2824" y="444"/>
                  <a:pt x="2862" y="410"/>
                </a:cubicBezTo>
                <a:cubicBezTo>
                  <a:pt x="2888" y="424"/>
                  <a:pt x="2912" y="442"/>
                  <a:pt x="2928" y="448"/>
                </a:cubicBezTo>
                <a:moveTo>
                  <a:pt x="3094" y="212"/>
                </a:moveTo>
                <a:cubicBezTo>
                  <a:pt x="3094" y="88"/>
                  <a:pt x="3154" y="20"/>
                  <a:pt x="3252" y="20"/>
                </a:cubicBezTo>
                <a:cubicBezTo>
                  <a:pt x="3328" y="20"/>
                  <a:pt x="3372" y="58"/>
                  <a:pt x="3392" y="134"/>
                </a:cubicBezTo>
                <a:cubicBezTo>
                  <a:pt x="3404" y="134"/>
                  <a:pt x="3404" y="134"/>
                  <a:pt x="3404" y="134"/>
                </a:cubicBezTo>
                <a:cubicBezTo>
                  <a:pt x="3400" y="4"/>
                  <a:pt x="3400" y="4"/>
                  <a:pt x="3400" y="4"/>
                </a:cubicBezTo>
                <a:cubicBezTo>
                  <a:pt x="3388" y="4"/>
                  <a:pt x="3388" y="4"/>
                  <a:pt x="3388" y="4"/>
                </a:cubicBezTo>
                <a:cubicBezTo>
                  <a:pt x="3384" y="14"/>
                  <a:pt x="3376" y="18"/>
                  <a:pt x="3364" y="18"/>
                </a:cubicBezTo>
                <a:cubicBezTo>
                  <a:pt x="3338" y="18"/>
                  <a:pt x="3314" y="0"/>
                  <a:pt x="3248" y="0"/>
                </a:cubicBezTo>
                <a:cubicBezTo>
                  <a:pt x="3118" y="0"/>
                  <a:pt x="3030" y="102"/>
                  <a:pt x="3030" y="242"/>
                </a:cubicBezTo>
                <a:cubicBezTo>
                  <a:pt x="3030" y="376"/>
                  <a:pt x="3110" y="460"/>
                  <a:pt x="3238" y="460"/>
                </a:cubicBezTo>
                <a:cubicBezTo>
                  <a:pt x="3320" y="460"/>
                  <a:pt x="3384" y="420"/>
                  <a:pt x="3408" y="380"/>
                </a:cubicBezTo>
                <a:cubicBezTo>
                  <a:pt x="3396" y="366"/>
                  <a:pt x="3396" y="366"/>
                  <a:pt x="3396" y="366"/>
                </a:cubicBezTo>
                <a:cubicBezTo>
                  <a:pt x="3370" y="402"/>
                  <a:pt x="3314" y="426"/>
                  <a:pt x="3256" y="426"/>
                </a:cubicBezTo>
                <a:cubicBezTo>
                  <a:pt x="3156" y="426"/>
                  <a:pt x="3094" y="340"/>
                  <a:pt x="3094" y="212"/>
                </a:cubicBezTo>
                <a:moveTo>
                  <a:pt x="3678" y="328"/>
                </a:moveTo>
                <a:cubicBezTo>
                  <a:pt x="3678" y="392"/>
                  <a:pt x="3650" y="430"/>
                  <a:pt x="3592" y="430"/>
                </a:cubicBezTo>
                <a:cubicBezTo>
                  <a:pt x="3542" y="430"/>
                  <a:pt x="3496" y="384"/>
                  <a:pt x="3496" y="292"/>
                </a:cubicBezTo>
                <a:cubicBezTo>
                  <a:pt x="3496" y="226"/>
                  <a:pt x="3528" y="190"/>
                  <a:pt x="3580" y="190"/>
                </a:cubicBezTo>
                <a:cubicBezTo>
                  <a:pt x="3628" y="192"/>
                  <a:pt x="3678" y="238"/>
                  <a:pt x="3678" y="328"/>
                </a:cubicBezTo>
                <a:moveTo>
                  <a:pt x="3732" y="312"/>
                </a:moveTo>
                <a:cubicBezTo>
                  <a:pt x="3732" y="260"/>
                  <a:pt x="3710" y="214"/>
                  <a:pt x="3672" y="190"/>
                </a:cubicBezTo>
                <a:cubicBezTo>
                  <a:pt x="3650" y="176"/>
                  <a:pt x="3620" y="168"/>
                  <a:pt x="3588" y="168"/>
                </a:cubicBezTo>
                <a:cubicBezTo>
                  <a:pt x="3502" y="168"/>
                  <a:pt x="3442" y="230"/>
                  <a:pt x="3442" y="310"/>
                </a:cubicBezTo>
                <a:cubicBezTo>
                  <a:pt x="3442" y="364"/>
                  <a:pt x="3464" y="408"/>
                  <a:pt x="3502" y="432"/>
                </a:cubicBezTo>
                <a:cubicBezTo>
                  <a:pt x="3524" y="446"/>
                  <a:pt x="3554" y="452"/>
                  <a:pt x="3586" y="452"/>
                </a:cubicBezTo>
                <a:cubicBezTo>
                  <a:pt x="3672" y="454"/>
                  <a:pt x="3732" y="394"/>
                  <a:pt x="3732" y="312"/>
                </a:cubicBezTo>
                <a:moveTo>
                  <a:pt x="4136" y="448"/>
                </a:moveTo>
                <a:cubicBezTo>
                  <a:pt x="4280" y="448"/>
                  <a:pt x="4280" y="448"/>
                  <a:pt x="4280" y="448"/>
                </a:cubicBezTo>
                <a:cubicBezTo>
                  <a:pt x="4280" y="436"/>
                  <a:pt x="4280" y="436"/>
                  <a:pt x="4280" y="436"/>
                </a:cubicBezTo>
                <a:cubicBezTo>
                  <a:pt x="4230" y="434"/>
                  <a:pt x="4232" y="426"/>
                  <a:pt x="4232" y="348"/>
                </a:cubicBezTo>
                <a:cubicBezTo>
                  <a:pt x="4232" y="276"/>
                  <a:pt x="4232" y="276"/>
                  <a:pt x="4232" y="276"/>
                </a:cubicBezTo>
                <a:cubicBezTo>
                  <a:pt x="4232" y="200"/>
                  <a:pt x="4190" y="172"/>
                  <a:pt x="4142" y="172"/>
                </a:cubicBezTo>
                <a:cubicBezTo>
                  <a:pt x="4098" y="172"/>
                  <a:pt x="4064" y="196"/>
                  <a:pt x="4038" y="232"/>
                </a:cubicBezTo>
                <a:cubicBezTo>
                  <a:pt x="4028" y="194"/>
                  <a:pt x="4000" y="172"/>
                  <a:pt x="3954" y="172"/>
                </a:cubicBezTo>
                <a:cubicBezTo>
                  <a:pt x="3916" y="172"/>
                  <a:pt x="3880" y="196"/>
                  <a:pt x="3858" y="224"/>
                </a:cubicBezTo>
                <a:cubicBezTo>
                  <a:pt x="3858" y="176"/>
                  <a:pt x="3858" y="176"/>
                  <a:pt x="3858" y="176"/>
                </a:cubicBezTo>
                <a:cubicBezTo>
                  <a:pt x="3756" y="176"/>
                  <a:pt x="3756" y="176"/>
                  <a:pt x="3756" y="176"/>
                </a:cubicBezTo>
                <a:cubicBezTo>
                  <a:pt x="3756" y="188"/>
                  <a:pt x="3756" y="188"/>
                  <a:pt x="3756" y="188"/>
                </a:cubicBezTo>
                <a:cubicBezTo>
                  <a:pt x="3800" y="190"/>
                  <a:pt x="3806" y="192"/>
                  <a:pt x="3806" y="268"/>
                </a:cubicBezTo>
                <a:cubicBezTo>
                  <a:pt x="3806" y="346"/>
                  <a:pt x="3806" y="346"/>
                  <a:pt x="3806" y="346"/>
                </a:cubicBezTo>
                <a:cubicBezTo>
                  <a:pt x="3806" y="434"/>
                  <a:pt x="3804" y="434"/>
                  <a:pt x="3758" y="434"/>
                </a:cubicBezTo>
                <a:cubicBezTo>
                  <a:pt x="3758" y="446"/>
                  <a:pt x="3758" y="446"/>
                  <a:pt x="3758" y="446"/>
                </a:cubicBezTo>
                <a:cubicBezTo>
                  <a:pt x="3902" y="446"/>
                  <a:pt x="3902" y="446"/>
                  <a:pt x="3902" y="446"/>
                </a:cubicBezTo>
                <a:cubicBezTo>
                  <a:pt x="3902" y="434"/>
                  <a:pt x="3902" y="434"/>
                  <a:pt x="3902" y="434"/>
                </a:cubicBezTo>
                <a:cubicBezTo>
                  <a:pt x="3862" y="430"/>
                  <a:pt x="3858" y="430"/>
                  <a:pt x="3858" y="342"/>
                </a:cubicBezTo>
                <a:cubicBezTo>
                  <a:pt x="3858" y="262"/>
                  <a:pt x="3858" y="262"/>
                  <a:pt x="3858" y="262"/>
                </a:cubicBezTo>
                <a:cubicBezTo>
                  <a:pt x="3858" y="234"/>
                  <a:pt x="3894" y="204"/>
                  <a:pt x="3932" y="204"/>
                </a:cubicBezTo>
                <a:cubicBezTo>
                  <a:pt x="3974" y="204"/>
                  <a:pt x="3990" y="226"/>
                  <a:pt x="3990" y="282"/>
                </a:cubicBezTo>
                <a:cubicBezTo>
                  <a:pt x="3990" y="338"/>
                  <a:pt x="3990" y="338"/>
                  <a:pt x="3990" y="338"/>
                </a:cubicBezTo>
                <a:cubicBezTo>
                  <a:pt x="3990" y="428"/>
                  <a:pt x="3988" y="432"/>
                  <a:pt x="3950" y="436"/>
                </a:cubicBezTo>
                <a:cubicBezTo>
                  <a:pt x="3950" y="448"/>
                  <a:pt x="3950" y="448"/>
                  <a:pt x="3950" y="448"/>
                </a:cubicBezTo>
                <a:cubicBezTo>
                  <a:pt x="4086" y="448"/>
                  <a:pt x="4086" y="448"/>
                  <a:pt x="4086" y="448"/>
                </a:cubicBezTo>
                <a:cubicBezTo>
                  <a:pt x="4086" y="436"/>
                  <a:pt x="4086" y="436"/>
                  <a:pt x="4086" y="436"/>
                </a:cubicBezTo>
                <a:cubicBezTo>
                  <a:pt x="4040" y="432"/>
                  <a:pt x="4042" y="428"/>
                  <a:pt x="4042" y="342"/>
                </a:cubicBezTo>
                <a:cubicBezTo>
                  <a:pt x="4042" y="264"/>
                  <a:pt x="4042" y="264"/>
                  <a:pt x="4042" y="264"/>
                </a:cubicBezTo>
                <a:cubicBezTo>
                  <a:pt x="4042" y="236"/>
                  <a:pt x="4078" y="206"/>
                  <a:pt x="4118" y="206"/>
                </a:cubicBezTo>
                <a:cubicBezTo>
                  <a:pt x="4152" y="206"/>
                  <a:pt x="4174" y="226"/>
                  <a:pt x="4174" y="284"/>
                </a:cubicBezTo>
                <a:cubicBezTo>
                  <a:pt x="4174" y="346"/>
                  <a:pt x="4174" y="346"/>
                  <a:pt x="4174" y="346"/>
                </a:cubicBezTo>
                <a:cubicBezTo>
                  <a:pt x="4174" y="428"/>
                  <a:pt x="4174" y="432"/>
                  <a:pt x="4134" y="436"/>
                </a:cubicBezTo>
                <a:cubicBezTo>
                  <a:pt x="4134" y="448"/>
                  <a:pt x="4134" y="448"/>
                  <a:pt x="4134" y="448"/>
                </a:cubicBezTo>
                <a:lnTo>
                  <a:pt x="4136" y="448"/>
                </a:lnTo>
                <a:close/>
                <a:moveTo>
                  <a:pt x="4546" y="316"/>
                </a:moveTo>
                <a:cubicBezTo>
                  <a:pt x="4546" y="388"/>
                  <a:pt x="4516" y="432"/>
                  <a:pt x="4460" y="432"/>
                </a:cubicBezTo>
                <a:cubicBezTo>
                  <a:pt x="4424" y="432"/>
                  <a:pt x="4384" y="412"/>
                  <a:pt x="4384" y="384"/>
                </a:cubicBezTo>
                <a:cubicBezTo>
                  <a:pt x="4384" y="248"/>
                  <a:pt x="4384" y="248"/>
                  <a:pt x="4384" y="248"/>
                </a:cubicBezTo>
                <a:cubicBezTo>
                  <a:pt x="4384" y="226"/>
                  <a:pt x="4416" y="202"/>
                  <a:pt x="4454" y="202"/>
                </a:cubicBezTo>
                <a:cubicBezTo>
                  <a:pt x="4510" y="206"/>
                  <a:pt x="4546" y="248"/>
                  <a:pt x="4546" y="316"/>
                </a:cubicBezTo>
                <a:moveTo>
                  <a:pt x="4600" y="310"/>
                </a:moveTo>
                <a:cubicBezTo>
                  <a:pt x="4600" y="230"/>
                  <a:pt x="4548" y="170"/>
                  <a:pt x="4478" y="170"/>
                </a:cubicBezTo>
                <a:cubicBezTo>
                  <a:pt x="4438" y="170"/>
                  <a:pt x="4406" y="188"/>
                  <a:pt x="4384" y="214"/>
                </a:cubicBezTo>
                <a:cubicBezTo>
                  <a:pt x="4384" y="174"/>
                  <a:pt x="4384" y="174"/>
                  <a:pt x="4384" y="174"/>
                </a:cubicBezTo>
                <a:cubicBezTo>
                  <a:pt x="4284" y="174"/>
                  <a:pt x="4284" y="174"/>
                  <a:pt x="4284" y="174"/>
                </a:cubicBezTo>
                <a:cubicBezTo>
                  <a:pt x="4284" y="186"/>
                  <a:pt x="4284" y="186"/>
                  <a:pt x="4284" y="186"/>
                </a:cubicBezTo>
                <a:cubicBezTo>
                  <a:pt x="4326" y="188"/>
                  <a:pt x="4332" y="190"/>
                  <a:pt x="4332" y="280"/>
                </a:cubicBezTo>
                <a:cubicBezTo>
                  <a:pt x="4332" y="466"/>
                  <a:pt x="4332" y="466"/>
                  <a:pt x="4332" y="466"/>
                </a:cubicBezTo>
                <a:cubicBezTo>
                  <a:pt x="4332" y="564"/>
                  <a:pt x="4334" y="570"/>
                  <a:pt x="4286" y="574"/>
                </a:cubicBezTo>
                <a:cubicBezTo>
                  <a:pt x="4286" y="588"/>
                  <a:pt x="4286" y="588"/>
                  <a:pt x="4286" y="588"/>
                </a:cubicBezTo>
                <a:cubicBezTo>
                  <a:pt x="4432" y="588"/>
                  <a:pt x="4432" y="588"/>
                  <a:pt x="4432" y="588"/>
                </a:cubicBezTo>
                <a:cubicBezTo>
                  <a:pt x="4432" y="574"/>
                  <a:pt x="4432" y="574"/>
                  <a:pt x="4432" y="574"/>
                </a:cubicBezTo>
                <a:cubicBezTo>
                  <a:pt x="4380" y="572"/>
                  <a:pt x="4384" y="564"/>
                  <a:pt x="4384" y="462"/>
                </a:cubicBezTo>
                <a:cubicBezTo>
                  <a:pt x="4384" y="424"/>
                  <a:pt x="4384" y="424"/>
                  <a:pt x="4384" y="424"/>
                </a:cubicBezTo>
                <a:cubicBezTo>
                  <a:pt x="4404" y="444"/>
                  <a:pt x="4436" y="454"/>
                  <a:pt x="4466" y="454"/>
                </a:cubicBezTo>
                <a:cubicBezTo>
                  <a:pt x="4548" y="454"/>
                  <a:pt x="4600" y="392"/>
                  <a:pt x="4600" y="310"/>
                </a:cubicBezTo>
                <a:moveTo>
                  <a:pt x="4792" y="382"/>
                </a:moveTo>
                <a:cubicBezTo>
                  <a:pt x="4792" y="404"/>
                  <a:pt x="4762" y="424"/>
                  <a:pt x="4736" y="424"/>
                </a:cubicBezTo>
                <a:cubicBezTo>
                  <a:pt x="4712" y="424"/>
                  <a:pt x="4694" y="410"/>
                  <a:pt x="4694" y="378"/>
                </a:cubicBezTo>
                <a:cubicBezTo>
                  <a:pt x="4694" y="322"/>
                  <a:pt x="4752" y="328"/>
                  <a:pt x="4792" y="306"/>
                </a:cubicBezTo>
                <a:cubicBezTo>
                  <a:pt x="4792" y="382"/>
                  <a:pt x="4792" y="382"/>
                  <a:pt x="4792" y="382"/>
                </a:cubicBezTo>
                <a:close/>
                <a:moveTo>
                  <a:pt x="5240" y="434"/>
                </a:moveTo>
                <a:cubicBezTo>
                  <a:pt x="5192" y="432"/>
                  <a:pt x="5192" y="430"/>
                  <a:pt x="5192" y="340"/>
                </a:cubicBezTo>
                <a:cubicBezTo>
                  <a:pt x="5192" y="278"/>
                  <a:pt x="5192" y="278"/>
                  <a:pt x="5192" y="278"/>
                </a:cubicBezTo>
                <a:cubicBezTo>
                  <a:pt x="5192" y="196"/>
                  <a:pt x="5146" y="170"/>
                  <a:pt x="5104" y="170"/>
                </a:cubicBezTo>
                <a:cubicBezTo>
                  <a:pt x="5068" y="170"/>
                  <a:pt x="5032" y="186"/>
                  <a:pt x="5004" y="222"/>
                </a:cubicBezTo>
                <a:cubicBezTo>
                  <a:pt x="5004" y="174"/>
                  <a:pt x="5004" y="174"/>
                  <a:pt x="5004" y="174"/>
                </a:cubicBezTo>
                <a:cubicBezTo>
                  <a:pt x="4902" y="174"/>
                  <a:pt x="4902" y="174"/>
                  <a:pt x="4902" y="174"/>
                </a:cubicBezTo>
                <a:cubicBezTo>
                  <a:pt x="4902" y="186"/>
                  <a:pt x="4902" y="186"/>
                  <a:pt x="4902" y="186"/>
                </a:cubicBezTo>
                <a:cubicBezTo>
                  <a:pt x="4946" y="188"/>
                  <a:pt x="4952" y="190"/>
                  <a:pt x="4952" y="266"/>
                </a:cubicBezTo>
                <a:cubicBezTo>
                  <a:pt x="4952" y="334"/>
                  <a:pt x="4952" y="334"/>
                  <a:pt x="4952" y="334"/>
                </a:cubicBezTo>
                <a:cubicBezTo>
                  <a:pt x="4952" y="430"/>
                  <a:pt x="4952" y="432"/>
                  <a:pt x="4904" y="434"/>
                </a:cubicBezTo>
                <a:cubicBezTo>
                  <a:pt x="4892" y="434"/>
                  <a:pt x="4892" y="434"/>
                  <a:pt x="4892" y="434"/>
                </a:cubicBezTo>
                <a:cubicBezTo>
                  <a:pt x="4854" y="434"/>
                  <a:pt x="4850" y="422"/>
                  <a:pt x="4850" y="366"/>
                </a:cubicBezTo>
                <a:cubicBezTo>
                  <a:pt x="4850" y="274"/>
                  <a:pt x="4850" y="274"/>
                  <a:pt x="4850" y="274"/>
                </a:cubicBezTo>
                <a:cubicBezTo>
                  <a:pt x="4850" y="256"/>
                  <a:pt x="4848" y="240"/>
                  <a:pt x="4844" y="228"/>
                </a:cubicBezTo>
                <a:cubicBezTo>
                  <a:pt x="4830" y="186"/>
                  <a:pt x="4796" y="170"/>
                  <a:pt x="4748" y="170"/>
                </a:cubicBezTo>
                <a:cubicBezTo>
                  <a:pt x="4718" y="170"/>
                  <a:pt x="4674" y="180"/>
                  <a:pt x="4650" y="202"/>
                </a:cubicBezTo>
                <a:cubicBezTo>
                  <a:pt x="4652" y="214"/>
                  <a:pt x="4664" y="240"/>
                  <a:pt x="4670" y="248"/>
                </a:cubicBezTo>
                <a:cubicBezTo>
                  <a:pt x="4676" y="246"/>
                  <a:pt x="4676" y="246"/>
                  <a:pt x="4676" y="246"/>
                </a:cubicBezTo>
                <a:cubicBezTo>
                  <a:pt x="4688" y="216"/>
                  <a:pt x="4708" y="194"/>
                  <a:pt x="4742" y="194"/>
                </a:cubicBezTo>
                <a:cubicBezTo>
                  <a:pt x="4778" y="194"/>
                  <a:pt x="4794" y="220"/>
                  <a:pt x="4794" y="250"/>
                </a:cubicBezTo>
                <a:cubicBezTo>
                  <a:pt x="4794" y="282"/>
                  <a:pt x="4794" y="282"/>
                  <a:pt x="4794" y="282"/>
                </a:cubicBezTo>
                <a:cubicBezTo>
                  <a:pt x="4794" y="302"/>
                  <a:pt x="4702" y="306"/>
                  <a:pt x="4664" y="338"/>
                </a:cubicBezTo>
                <a:cubicBezTo>
                  <a:pt x="4652" y="350"/>
                  <a:pt x="4642" y="364"/>
                  <a:pt x="4642" y="384"/>
                </a:cubicBezTo>
                <a:cubicBezTo>
                  <a:pt x="4642" y="426"/>
                  <a:pt x="4672" y="456"/>
                  <a:pt x="4716" y="456"/>
                </a:cubicBezTo>
                <a:cubicBezTo>
                  <a:pt x="4744" y="456"/>
                  <a:pt x="4768" y="446"/>
                  <a:pt x="4794" y="418"/>
                </a:cubicBezTo>
                <a:cubicBezTo>
                  <a:pt x="4798" y="438"/>
                  <a:pt x="4814" y="448"/>
                  <a:pt x="4842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5048" y="448"/>
                  <a:pt x="5048" y="448"/>
                  <a:pt x="5048" y="448"/>
                </a:cubicBezTo>
                <a:cubicBezTo>
                  <a:pt x="5048" y="436"/>
                  <a:pt x="5048" y="436"/>
                  <a:pt x="5048" y="436"/>
                </a:cubicBezTo>
                <a:cubicBezTo>
                  <a:pt x="5006" y="432"/>
                  <a:pt x="5004" y="434"/>
                  <a:pt x="5004" y="338"/>
                </a:cubicBezTo>
                <a:cubicBezTo>
                  <a:pt x="5004" y="262"/>
                  <a:pt x="5004" y="262"/>
                  <a:pt x="5004" y="262"/>
                </a:cubicBezTo>
                <a:cubicBezTo>
                  <a:pt x="5004" y="236"/>
                  <a:pt x="5038" y="206"/>
                  <a:pt x="5080" y="206"/>
                </a:cubicBezTo>
                <a:cubicBezTo>
                  <a:pt x="5114" y="206"/>
                  <a:pt x="5140" y="220"/>
                  <a:pt x="5140" y="286"/>
                </a:cubicBezTo>
                <a:cubicBezTo>
                  <a:pt x="5140" y="340"/>
                  <a:pt x="5140" y="340"/>
                  <a:pt x="5140" y="340"/>
                </a:cubicBezTo>
                <a:cubicBezTo>
                  <a:pt x="5140" y="432"/>
                  <a:pt x="5136" y="432"/>
                  <a:pt x="5098" y="434"/>
                </a:cubicBezTo>
                <a:cubicBezTo>
                  <a:pt x="5098" y="446"/>
                  <a:pt x="5098" y="446"/>
                  <a:pt x="5098" y="446"/>
                </a:cubicBezTo>
                <a:cubicBezTo>
                  <a:pt x="5240" y="446"/>
                  <a:pt x="5240" y="446"/>
                  <a:pt x="5240" y="446"/>
                </a:cubicBezTo>
                <a:lnTo>
                  <a:pt x="5240" y="434"/>
                </a:lnTo>
                <a:close/>
                <a:moveTo>
                  <a:pt x="5516" y="192"/>
                </a:moveTo>
                <a:cubicBezTo>
                  <a:pt x="5516" y="180"/>
                  <a:pt x="5516" y="180"/>
                  <a:pt x="5516" y="180"/>
                </a:cubicBezTo>
                <a:cubicBezTo>
                  <a:pt x="5418" y="180"/>
                  <a:pt x="5418" y="180"/>
                  <a:pt x="5418" y="180"/>
                </a:cubicBezTo>
                <a:cubicBezTo>
                  <a:pt x="5418" y="192"/>
                  <a:pt x="5418" y="192"/>
                  <a:pt x="5418" y="192"/>
                </a:cubicBezTo>
                <a:cubicBezTo>
                  <a:pt x="5442" y="194"/>
                  <a:pt x="5454" y="206"/>
                  <a:pt x="5446" y="234"/>
                </a:cubicBezTo>
                <a:cubicBezTo>
                  <a:pt x="5394" y="390"/>
                  <a:pt x="5394" y="390"/>
                  <a:pt x="5394" y="390"/>
                </a:cubicBezTo>
                <a:cubicBezTo>
                  <a:pt x="5342" y="270"/>
                  <a:pt x="5342" y="270"/>
                  <a:pt x="5342" y="270"/>
                </a:cubicBezTo>
                <a:cubicBezTo>
                  <a:pt x="5328" y="238"/>
                  <a:pt x="5322" y="224"/>
                  <a:pt x="5322" y="212"/>
                </a:cubicBezTo>
                <a:cubicBezTo>
                  <a:pt x="5322" y="202"/>
                  <a:pt x="5328" y="196"/>
                  <a:pt x="5348" y="192"/>
                </a:cubicBezTo>
                <a:cubicBezTo>
                  <a:pt x="5348" y="180"/>
                  <a:pt x="5348" y="180"/>
                  <a:pt x="5348" y="180"/>
                </a:cubicBezTo>
                <a:cubicBezTo>
                  <a:pt x="5220" y="180"/>
                  <a:pt x="5220" y="180"/>
                  <a:pt x="5220" y="180"/>
                </a:cubicBezTo>
                <a:cubicBezTo>
                  <a:pt x="5220" y="192"/>
                  <a:pt x="5220" y="192"/>
                  <a:pt x="5220" y="192"/>
                </a:cubicBezTo>
                <a:cubicBezTo>
                  <a:pt x="5252" y="194"/>
                  <a:pt x="5254" y="198"/>
                  <a:pt x="5296" y="292"/>
                </a:cubicBezTo>
                <a:cubicBezTo>
                  <a:pt x="5368" y="450"/>
                  <a:pt x="5368" y="450"/>
                  <a:pt x="5368" y="450"/>
                </a:cubicBezTo>
                <a:cubicBezTo>
                  <a:pt x="5344" y="512"/>
                  <a:pt x="5306" y="546"/>
                  <a:pt x="5228" y="564"/>
                </a:cubicBezTo>
                <a:cubicBezTo>
                  <a:pt x="5232" y="576"/>
                  <a:pt x="5246" y="600"/>
                  <a:pt x="5254" y="606"/>
                </a:cubicBezTo>
                <a:cubicBezTo>
                  <a:pt x="5356" y="564"/>
                  <a:pt x="5376" y="498"/>
                  <a:pt x="5412" y="396"/>
                </a:cubicBezTo>
                <a:cubicBezTo>
                  <a:pt x="5466" y="242"/>
                  <a:pt x="5466" y="242"/>
                  <a:pt x="5466" y="242"/>
                </a:cubicBezTo>
                <a:cubicBezTo>
                  <a:pt x="5478" y="206"/>
                  <a:pt x="5498" y="192"/>
                  <a:pt x="5516" y="192"/>
                </a:cubicBezTo>
              </a:path>
            </a:pathLst>
          </a:custGeom>
          <a:solidFill>
            <a:srgbClr val="002960"/>
          </a:solidFill>
          <a:ln>
            <a:noFill/>
          </a:ln>
          <a:extLst/>
        </p:spPr>
        <p:txBody>
          <a:bodyPr vert="horz" wrap="square" lIns="93266" tIns="46633" rIns="93266" bIns="46633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6" name="Disclaimer-Russian (Russia)" hidden="1"/>
          <p:cNvSpPr>
            <a:spLocks noChangeArrowheads="1"/>
          </p:cNvSpPr>
          <p:nvPr userDrawn="1"/>
        </p:nvSpPr>
        <p:spPr bwMode="black">
          <a:xfrm>
            <a:off x="2314479" y="6289641"/>
            <a:ext cx="3616660" cy="502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2094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srgbClr val="FFFFFF"/>
                </a:solidFill>
              </a:rPr>
              <a:t>КОНФИДЕНЦИАЛЬНАЯ ИНФОРМАЦИЯ, СОБСТВЕННОСТЬ ООО "Мак-</a:t>
            </a:r>
            <a:r>
              <a:rPr lang="ru-RU" sz="800" dirty="0" err="1" smtClean="0">
                <a:solidFill>
                  <a:srgbClr val="FFFFFF"/>
                </a:solidFill>
              </a:rPr>
              <a:t>Кинзи</a:t>
            </a:r>
            <a:r>
              <a:rPr lang="ru-RU" sz="800" dirty="0" smtClean="0">
                <a:solidFill>
                  <a:srgbClr val="FFFFFF"/>
                </a:solidFill>
              </a:rPr>
              <a:t> и Компания </a:t>
            </a:r>
            <a:r>
              <a:rPr lang="ru-RU" sz="800" dirty="0" err="1" smtClean="0">
                <a:solidFill>
                  <a:srgbClr val="FFFFFF"/>
                </a:solidFill>
              </a:rPr>
              <a:t>СиАйЭс</a:t>
            </a:r>
            <a:r>
              <a:rPr lang="ru-RU" sz="800" dirty="0" smtClean="0">
                <a:solidFill>
                  <a:srgbClr val="FFFFFF"/>
                </a:solidFill>
              </a:rPr>
              <a:t>"</a:t>
            </a:r>
            <a:endParaRPr lang="ru-RU" sz="800" dirty="0">
              <a:solidFill>
                <a:srgbClr val="FFFFFF"/>
              </a:solidFill>
            </a:endParaRPr>
          </a:p>
          <a:p>
            <a:pPr defTabSz="82094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srgbClr val="FFFFFF"/>
                </a:solidFill>
              </a:rPr>
              <a:t>Любое использование этого документа без специального разрешения ООО </a:t>
            </a:r>
            <a:r>
              <a:rPr lang="ru-RU" sz="800" dirty="0" smtClean="0">
                <a:solidFill>
                  <a:srgbClr val="FFFFFF"/>
                </a:solidFill>
              </a:rPr>
              <a:t>"Мак-</a:t>
            </a:r>
            <a:r>
              <a:rPr lang="ru-RU" sz="800" dirty="0" err="1" smtClean="0">
                <a:solidFill>
                  <a:srgbClr val="FFFFFF"/>
                </a:solidFill>
              </a:rPr>
              <a:t>Кинзи</a:t>
            </a:r>
            <a:r>
              <a:rPr lang="ru-RU" sz="800" dirty="0" smtClean="0">
                <a:solidFill>
                  <a:srgbClr val="FFFFFF"/>
                </a:solidFill>
              </a:rPr>
              <a:t> </a:t>
            </a:r>
            <a:r>
              <a:rPr lang="ru-RU" sz="800" dirty="0">
                <a:solidFill>
                  <a:srgbClr val="FFFFFF"/>
                </a:solidFill>
              </a:rPr>
              <a:t>и Компания </a:t>
            </a:r>
            <a:r>
              <a:rPr lang="ru-RU" sz="800" dirty="0" err="1" smtClean="0">
                <a:solidFill>
                  <a:srgbClr val="FFFFFF"/>
                </a:solidFill>
              </a:rPr>
              <a:t>СиАйЭс</a:t>
            </a:r>
            <a:r>
              <a:rPr lang="ru-RU" sz="800" dirty="0" smtClean="0">
                <a:solidFill>
                  <a:srgbClr val="FFFFFF"/>
                </a:solidFill>
              </a:rPr>
              <a:t>" </a:t>
            </a:r>
            <a:r>
              <a:rPr lang="ru-RU" sz="800" dirty="0">
                <a:solidFill>
                  <a:srgbClr val="FFFFFF"/>
                </a:solidFill>
              </a:rPr>
              <a:t>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3356707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8739041" y="6640470"/>
            <a:ext cx="127581" cy="12561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lang="ru-RU"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sz="800" smtClean="0">
                <a:solidFill>
                  <a:srgbClr val="80808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sz="800" dirty="0">
              <a:solidFill>
                <a:srgbClr val="808080"/>
              </a:solidFill>
            </a:endParaRPr>
          </a:p>
        </p:txBody>
      </p:sp>
      <p:sp>
        <p:nvSpPr>
          <p:cNvPr id="9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7602608" y="6640470"/>
            <a:ext cx="1033737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235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srgbClr val="808080"/>
                </a:solidFill>
              </a:rPr>
              <a:t>McKinsey &amp; Company</a:t>
            </a:r>
          </a:p>
        </p:txBody>
      </p:sp>
      <p:sp>
        <p:nvSpPr>
          <p:cNvPr id="5" name="doc id"/>
          <p:cNvSpPr>
            <a:spLocks noChangeArrowheads="1"/>
          </p:cNvSpPr>
          <p:nvPr userDrawn="1"/>
        </p:nvSpPr>
        <p:spPr bwMode="auto">
          <a:xfrm>
            <a:off x="8246612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235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808080"/>
                </a:solidFill>
              </a:rPr>
              <a:t>MSW-IIP008-20161103-NK1wm-r</a:t>
            </a:r>
            <a:endParaRPr lang="ru-RU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93662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8739041" y="6640470"/>
            <a:ext cx="127581" cy="12561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lang="ru-RU"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sz="800" smtClean="0">
                <a:solidFill>
                  <a:srgbClr val="967D57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sz="800" dirty="0">
              <a:solidFill>
                <a:srgbClr val="967D57"/>
              </a:solidFill>
            </a:endParaRPr>
          </a:p>
        </p:txBody>
      </p:sp>
      <p:sp>
        <p:nvSpPr>
          <p:cNvPr id="16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7602608" y="6640470"/>
            <a:ext cx="1033737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235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srgbClr val="967D57"/>
                </a:solidFill>
              </a:rPr>
              <a:t>McKinsey &amp; Company</a:t>
            </a:r>
          </a:p>
        </p:txBody>
      </p:sp>
      <p:sp>
        <p:nvSpPr>
          <p:cNvPr id="5" name="doc id"/>
          <p:cNvSpPr>
            <a:spLocks noChangeArrowheads="1"/>
          </p:cNvSpPr>
          <p:nvPr userDrawn="1"/>
        </p:nvSpPr>
        <p:spPr bwMode="auto">
          <a:xfrm>
            <a:off x="8246612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235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808080"/>
                </a:solidFill>
              </a:rPr>
              <a:t>MSW-IIP008-20161103-NK1wm-r</a:t>
            </a:r>
            <a:endParaRPr lang="ru-RU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3213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506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53553142"/>
              </p:ext>
            </p:ext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 userDrawn="1"/>
        </p:nvGrpSpPr>
        <p:grpSpPr>
          <a:xfrm>
            <a:off x="68746" y="1"/>
            <a:ext cx="9076874" cy="6792082"/>
            <a:chOff x="67374" y="1"/>
            <a:chExt cx="8895652" cy="6656869"/>
          </a:xfrm>
        </p:grpSpPr>
        <p:pic>
          <p:nvPicPr>
            <p:cNvPr id="14" name="CustomTitle"/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74" y="3950545"/>
              <a:ext cx="8826691" cy="127479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74" y="2002840"/>
              <a:ext cx="4363559" cy="187123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0506" y="55136"/>
              <a:ext cx="4356150" cy="187123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74" y="55136"/>
              <a:ext cx="4356150" cy="187123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2"/>
            <a:stretch/>
          </p:blipFill>
          <p:spPr>
            <a:xfrm rot="16200000" flipV="1">
              <a:off x="3803188" y="1565996"/>
              <a:ext cx="1355061" cy="882668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0506" y="2002840"/>
              <a:ext cx="4356150" cy="1871238"/>
            </a:xfrm>
            <a:prstGeom prst="rect">
              <a:avLst/>
            </a:prstGeom>
          </p:spPr>
        </p:pic>
        <p:sp>
          <p:nvSpPr>
            <p:cNvPr id="20" name="TitleRectangle"/>
            <p:cNvSpPr>
              <a:spLocks/>
            </p:cNvSpPr>
            <p:nvPr/>
          </p:nvSpPr>
          <p:spPr bwMode="white">
            <a:xfrm>
              <a:off x="2085976" y="1"/>
              <a:ext cx="6877050" cy="3874077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x-none" sz="1600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" name="Working Draft Text" hidden="1"/>
          <p:cNvSpPr txBox="1">
            <a:spLocks noChangeArrowheads="1"/>
          </p:cNvSpPr>
          <p:nvPr userDrawn="1"/>
        </p:nvSpPr>
        <p:spPr bwMode="black">
          <a:xfrm>
            <a:off x="6114802" y="6415249"/>
            <a:ext cx="2846838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sz="800" b="1" dirty="0" smtClean="0">
                <a:solidFill>
                  <a:srgbClr val="FFFFFF"/>
                </a:solidFill>
                <a:latin typeface="Arial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 userDrawn="1"/>
        </p:nvSpPr>
        <p:spPr bwMode="black">
          <a:xfrm>
            <a:off x="6114802" y="6540860"/>
            <a:ext cx="3029197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800" smtClean="0">
                <a:solidFill>
                  <a:srgbClr val="FFFFFF"/>
                </a:solidFill>
                <a:latin typeface="Arial"/>
              </a:rPr>
              <a:t>Last Modified 07.11.2016 10:10 Russia TZ 2 Standard Time</a:t>
            </a:r>
            <a:endParaRPr sz="8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 userDrawn="1"/>
        </p:nvSpPr>
        <p:spPr bwMode="black">
          <a:xfrm>
            <a:off x="6114802" y="6666471"/>
            <a:ext cx="2846838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800" smtClean="0">
                <a:solidFill>
                  <a:srgbClr val="FFFFFF"/>
                </a:solidFill>
                <a:latin typeface="Arial"/>
              </a:rPr>
              <a:t>Printed 22.09.2016 19:23 Russia TZ 2 Standard Time</a:t>
            </a:r>
            <a:endParaRPr sz="8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>
          <a:xfrm>
            <a:off x="2314476" y="1463555"/>
            <a:ext cx="6358614" cy="5078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lang="ru-RU" sz="3300" b="0" baseline="0">
                <a:solidFill>
                  <a:schemeClr val="accent4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2314476" y="3182433"/>
            <a:ext cx="6358614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ru-RU" sz="1400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smtClean="0"/>
              <a:t>Click to edit Master subtitle style</a:t>
            </a:r>
            <a:endParaRPr lang="ru-RU" noProof="0" dirty="0" smtClean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2314476" y="3654979"/>
            <a:ext cx="6358614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sz="1400" dirty="0" smtClean="0">
                <a:solidFill>
                  <a:srgbClr val="808080"/>
                </a:solidFill>
                <a:latin typeface="Arial"/>
              </a:rPr>
              <a:t>Тип документа | Дата</a:t>
            </a:r>
          </a:p>
        </p:txBody>
      </p:sp>
      <p:sp>
        <p:nvSpPr>
          <p:cNvPr id="5" name="doc id"/>
          <p:cNvSpPr txBox="1">
            <a:spLocks noChangeArrowheads="1"/>
          </p:cNvSpPr>
          <p:nvPr userDrawn="1"/>
        </p:nvSpPr>
        <p:spPr bwMode="white">
          <a:xfrm>
            <a:off x="8615933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800" smtClean="0">
                <a:solidFill>
                  <a:srgbClr val="FFFFFF"/>
                </a:solidFill>
                <a:latin typeface="Arial"/>
              </a:rPr>
              <a:t>MSW-IIP008-20161103-NK1wm-r</a:t>
            </a:r>
            <a:endParaRPr sz="8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LogoImage"/>
          <p:cNvSpPr>
            <a:spLocks noEditPoints="1"/>
          </p:cNvSpPr>
          <p:nvPr userDrawn="1"/>
        </p:nvSpPr>
        <p:spPr bwMode="auto">
          <a:xfrm>
            <a:off x="2314475" y="153713"/>
            <a:ext cx="2221327" cy="242909"/>
          </a:xfrm>
          <a:custGeom>
            <a:avLst/>
            <a:gdLst>
              <a:gd name="T0" fmla="*/ 504 w 5516"/>
              <a:gd name="T1" fmla="*/ 26 h 606"/>
              <a:gd name="T2" fmla="*/ 18 w 5516"/>
              <a:gd name="T3" fmla="*/ 22 h 606"/>
              <a:gd name="T4" fmla="*/ 140 w 5516"/>
              <a:gd name="T5" fmla="*/ 436 h 606"/>
              <a:gd name="T6" fmla="*/ 408 w 5516"/>
              <a:gd name="T7" fmla="*/ 372 h 606"/>
              <a:gd name="T8" fmla="*/ 696 w 5516"/>
              <a:gd name="T9" fmla="*/ 422 h 606"/>
              <a:gd name="T10" fmla="*/ 768 w 5516"/>
              <a:gd name="T11" fmla="*/ 196 h 606"/>
              <a:gd name="T12" fmla="*/ 1272 w 5516"/>
              <a:gd name="T13" fmla="*/ 26 h 606"/>
              <a:gd name="T14" fmla="*/ 1302 w 5516"/>
              <a:gd name="T15" fmla="*/ 338 h 606"/>
              <a:gd name="T16" fmla="*/ 1202 w 5516"/>
              <a:gd name="T17" fmla="*/ 436 h 606"/>
              <a:gd name="T18" fmla="*/ 1030 w 5516"/>
              <a:gd name="T19" fmla="*/ 10 h 606"/>
              <a:gd name="T20" fmla="*/ 960 w 5516"/>
              <a:gd name="T21" fmla="*/ 22 h 606"/>
              <a:gd name="T22" fmla="*/ 804 w 5516"/>
              <a:gd name="T23" fmla="*/ 434 h 606"/>
              <a:gd name="T24" fmla="*/ 930 w 5516"/>
              <a:gd name="T25" fmla="*/ 246 h 606"/>
              <a:gd name="T26" fmla="*/ 1658 w 5516"/>
              <a:gd name="T27" fmla="*/ 342 h 606"/>
              <a:gd name="T28" fmla="*/ 1368 w 5516"/>
              <a:gd name="T29" fmla="*/ 188 h 606"/>
              <a:gd name="T30" fmla="*/ 1514 w 5516"/>
              <a:gd name="T31" fmla="*/ 436 h 606"/>
              <a:gd name="T32" fmla="*/ 1564 w 5516"/>
              <a:gd name="T33" fmla="*/ 434 h 606"/>
              <a:gd name="T34" fmla="*/ 1904 w 5516"/>
              <a:gd name="T35" fmla="*/ 184 h 606"/>
              <a:gd name="T36" fmla="*/ 1728 w 5516"/>
              <a:gd name="T37" fmla="*/ 366 h 606"/>
              <a:gd name="T38" fmla="*/ 2102 w 5516"/>
              <a:gd name="T39" fmla="*/ 192 h 606"/>
              <a:gd name="T40" fmla="*/ 1982 w 5516"/>
              <a:gd name="T41" fmla="*/ 320 h 606"/>
              <a:gd name="T42" fmla="*/ 2478 w 5516"/>
              <a:gd name="T43" fmla="*/ 242 h 606"/>
              <a:gd name="T44" fmla="*/ 2406 w 5516"/>
              <a:gd name="T45" fmla="*/ 390 h 606"/>
              <a:gd name="T46" fmla="*/ 2234 w 5516"/>
              <a:gd name="T47" fmla="*/ 192 h 606"/>
              <a:gd name="T48" fmla="*/ 2478 w 5516"/>
              <a:gd name="T49" fmla="*/ 242 h 606"/>
              <a:gd name="T50" fmla="*/ 2928 w 5516"/>
              <a:gd name="T51" fmla="*/ 448 h 606"/>
              <a:gd name="T52" fmla="*/ 2958 w 5516"/>
              <a:gd name="T53" fmla="*/ 230 h 606"/>
              <a:gd name="T54" fmla="*/ 2716 w 5516"/>
              <a:gd name="T55" fmla="*/ 54 h 606"/>
              <a:gd name="T56" fmla="*/ 2714 w 5516"/>
              <a:gd name="T57" fmla="*/ 36 h 606"/>
              <a:gd name="T58" fmla="*/ 2928 w 5516"/>
              <a:gd name="T59" fmla="*/ 448 h 606"/>
              <a:gd name="T60" fmla="*/ 3388 w 5516"/>
              <a:gd name="T61" fmla="*/ 4 h 606"/>
              <a:gd name="T62" fmla="*/ 3396 w 5516"/>
              <a:gd name="T63" fmla="*/ 366 h 606"/>
              <a:gd name="T64" fmla="*/ 3580 w 5516"/>
              <a:gd name="T65" fmla="*/ 190 h 606"/>
              <a:gd name="T66" fmla="*/ 3502 w 5516"/>
              <a:gd name="T67" fmla="*/ 432 h 606"/>
              <a:gd name="T68" fmla="*/ 4232 w 5516"/>
              <a:gd name="T69" fmla="*/ 348 h 606"/>
              <a:gd name="T70" fmla="*/ 3858 w 5516"/>
              <a:gd name="T71" fmla="*/ 176 h 606"/>
              <a:gd name="T72" fmla="*/ 3758 w 5516"/>
              <a:gd name="T73" fmla="*/ 446 h 606"/>
              <a:gd name="T74" fmla="*/ 3990 w 5516"/>
              <a:gd name="T75" fmla="*/ 282 h 606"/>
              <a:gd name="T76" fmla="*/ 4042 w 5516"/>
              <a:gd name="T77" fmla="*/ 342 h 606"/>
              <a:gd name="T78" fmla="*/ 4134 w 5516"/>
              <a:gd name="T79" fmla="*/ 448 h 606"/>
              <a:gd name="T80" fmla="*/ 4454 w 5516"/>
              <a:gd name="T81" fmla="*/ 202 h 606"/>
              <a:gd name="T82" fmla="*/ 4284 w 5516"/>
              <a:gd name="T83" fmla="*/ 174 h 606"/>
              <a:gd name="T84" fmla="*/ 4432 w 5516"/>
              <a:gd name="T85" fmla="*/ 588 h 606"/>
              <a:gd name="T86" fmla="*/ 4792 w 5516"/>
              <a:gd name="T87" fmla="*/ 382 h 606"/>
              <a:gd name="T88" fmla="*/ 5192 w 5516"/>
              <a:gd name="T89" fmla="*/ 340 h 606"/>
              <a:gd name="T90" fmla="*/ 4902 w 5516"/>
              <a:gd name="T91" fmla="*/ 186 h 606"/>
              <a:gd name="T92" fmla="*/ 4850 w 5516"/>
              <a:gd name="T93" fmla="*/ 274 h 606"/>
              <a:gd name="T94" fmla="*/ 4742 w 5516"/>
              <a:gd name="T95" fmla="*/ 194 h 606"/>
              <a:gd name="T96" fmla="*/ 4794 w 5516"/>
              <a:gd name="T97" fmla="*/ 418 h 606"/>
              <a:gd name="T98" fmla="*/ 5004 w 5516"/>
              <a:gd name="T99" fmla="*/ 338 h 606"/>
              <a:gd name="T100" fmla="*/ 5098 w 5516"/>
              <a:gd name="T101" fmla="*/ 446 h 606"/>
              <a:gd name="T102" fmla="*/ 5418 w 5516"/>
              <a:gd name="T103" fmla="*/ 192 h 606"/>
              <a:gd name="T104" fmla="*/ 5348 w 5516"/>
              <a:gd name="T105" fmla="*/ 180 h 606"/>
              <a:gd name="T106" fmla="*/ 5254 w 5516"/>
              <a:gd name="T107" fmla="*/ 606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6" h="606">
                <a:moveTo>
                  <a:pt x="366" y="448"/>
                </a:moveTo>
                <a:cubicBezTo>
                  <a:pt x="524" y="448"/>
                  <a:pt x="524" y="448"/>
                  <a:pt x="524" y="448"/>
                </a:cubicBezTo>
                <a:cubicBezTo>
                  <a:pt x="524" y="436"/>
                  <a:pt x="524" y="436"/>
                  <a:pt x="524" y="436"/>
                </a:cubicBezTo>
                <a:cubicBezTo>
                  <a:pt x="486" y="432"/>
                  <a:pt x="470" y="414"/>
                  <a:pt x="468" y="362"/>
                </a:cubicBezTo>
                <a:cubicBezTo>
                  <a:pt x="454" y="86"/>
                  <a:pt x="454" y="86"/>
                  <a:pt x="454" y="86"/>
                </a:cubicBezTo>
                <a:cubicBezTo>
                  <a:pt x="452" y="46"/>
                  <a:pt x="470" y="30"/>
                  <a:pt x="504" y="26"/>
                </a:cubicBezTo>
                <a:cubicBezTo>
                  <a:pt x="504" y="12"/>
                  <a:pt x="504" y="12"/>
                  <a:pt x="504" y="12"/>
                </a:cubicBezTo>
                <a:cubicBezTo>
                  <a:pt x="394" y="12"/>
                  <a:pt x="394" y="12"/>
                  <a:pt x="394" y="1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132" y="10"/>
                  <a:pt x="132" y="10"/>
                  <a:pt x="132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22"/>
                  <a:pt x="18" y="22"/>
                  <a:pt x="18" y="22"/>
                </a:cubicBezTo>
                <a:cubicBezTo>
                  <a:pt x="40" y="26"/>
                  <a:pt x="74" y="32"/>
                  <a:pt x="72" y="84"/>
                </a:cubicBezTo>
                <a:cubicBezTo>
                  <a:pt x="58" y="352"/>
                  <a:pt x="58" y="352"/>
                  <a:pt x="58" y="352"/>
                </a:cubicBezTo>
                <a:cubicBezTo>
                  <a:pt x="54" y="410"/>
                  <a:pt x="38" y="430"/>
                  <a:pt x="0" y="436"/>
                </a:cubicBezTo>
                <a:cubicBezTo>
                  <a:pt x="0" y="448"/>
                  <a:pt x="0" y="448"/>
                  <a:pt x="0" y="448"/>
                </a:cubicBezTo>
                <a:cubicBezTo>
                  <a:pt x="140" y="448"/>
                  <a:pt x="140" y="448"/>
                  <a:pt x="140" y="448"/>
                </a:cubicBezTo>
                <a:cubicBezTo>
                  <a:pt x="140" y="436"/>
                  <a:pt x="140" y="436"/>
                  <a:pt x="140" y="436"/>
                </a:cubicBezTo>
                <a:cubicBezTo>
                  <a:pt x="98" y="428"/>
                  <a:pt x="84" y="414"/>
                  <a:pt x="88" y="356"/>
                </a:cubicBezTo>
                <a:cubicBezTo>
                  <a:pt x="100" y="86"/>
                  <a:pt x="100" y="86"/>
                  <a:pt x="100" y="86"/>
                </a:cubicBezTo>
                <a:cubicBezTo>
                  <a:pt x="240" y="444"/>
                  <a:pt x="240" y="444"/>
                  <a:pt x="240" y="444"/>
                </a:cubicBezTo>
                <a:cubicBezTo>
                  <a:pt x="258" y="444"/>
                  <a:pt x="258" y="444"/>
                  <a:pt x="258" y="444"/>
                </a:cubicBezTo>
                <a:cubicBezTo>
                  <a:pt x="396" y="86"/>
                  <a:pt x="396" y="86"/>
                  <a:pt x="396" y="86"/>
                </a:cubicBezTo>
                <a:cubicBezTo>
                  <a:pt x="408" y="372"/>
                  <a:pt x="408" y="372"/>
                  <a:pt x="408" y="372"/>
                </a:cubicBezTo>
                <a:cubicBezTo>
                  <a:pt x="410" y="416"/>
                  <a:pt x="398" y="430"/>
                  <a:pt x="366" y="434"/>
                </a:cubicBezTo>
                <a:lnTo>
                  <a:pt x="366" y="448"/>
                </a:lnTo>
                <a:close/>
                <a:moveTo>
                  <a:pt x="670" y="456"/>
                </a:moveTo>
                <a:cubicBezTo>
                  <a:pt x="708" y="456"/>
                  <a:pt x="756" y="440"/>
                  <a:pt x="782" y="412"/>
                </a:cubicBezTo>
                <a:cubicBezTo>
                  <a:pt x="776" y="400"/>
                  <a:pt x="776" y="400"/>
                  <a:pt x="776" y="400"/>
                </a:cubicBezTo>
                <a:cubicBezTo>
                  <a:pt x="750" y="416"/>
                  <a:pt x="722" y="422"/>
                  <a:pt x="696" y="422"/>
                </a:cubicBezTo>
                <a:cubicBezTo>
                  <a:pt x="620" y="422"/>
                  <a:pt x="592" y="358"/>
                  <a:pt x="592" y="290"/>
                </a:cubicBezTo>
                <a:cubicBezTo>
                  <a:pt x="592" y="258"/>
                  <a:pt x="600" y="236"/>
                  <a:pt x="614" y="222"/>
                </a:cubicBezTo>
                <a:cubicBezTo>
                  <a:pt x="626" y="210"/>
                  <a:pt x="646" y="204"/>
                  <a:pt x="664" y="204"/>
                </a:cubicBezTo>
                <a:cubicBezTo>
                  <a:pt x="690" y="204"/>
                  <a:pt x="722" y="214"/>
                  <a:pt x="744" y="244"/>
                </a:cubicBezTo>
                <a:cubicBezTo>
                  <a:pt x="750" y="244"/>
                  <a:pt x="750" y="244"/>
                  <a:pt x="750" y="244"/>
                </a:cubicBezTo>
                <a:cubicBezTo>
                  <a:pt x="758" y="234"/>
                  <a:pt x="766" y="212"/>
                  <a:pt x="768" y="196"/>
                </a:cubicBezTo>
                <a:cubicBezTo>
                  <a:pt x="748" y="180"/>
                  <a:pt x="720" y="172"/>
                  <a:pt x="686" y="172"/>
                </a:cubicBezTo>
                <a:cubicBezTo>
                  <a:pt x="604" y="172"/>
                  <a:pt x="544" y="246"/>
                  <a:pt x="544" y="326"/>
                </a:cubicBezTo>
                <a:cubicBezTo>
                  <a:pt x="540" y="390"/>
                  <a:pt x="576" y="456"/>
                  <a:pt x="670" y="456"/>
                </a:cubicBezTo>
                <a:moveTo>
                  <a:pt x="1272" y="98"/>
                </a:moveTo>
                <a:cubicBezTo>
                  <a:pt x="1292" y="98"/>
                  <a:pt x="1308" y="82"/>
                  <a:pt x="1308" y="62"/>
                </a:cubicBezTo>
                <a:cubicBezTo>
                  <a:pt x="1308" y="42"/>
                  <a:pt x="1292" y="26"/>
                  <a:pt x="1272" y="26"/>
                </a:cubicBezTo>
                <a:cubicBezTo>
                  <a:pt x="1252" y="26"/>
                  <a:pt x="1238" y="42"/>
                  <a:pt x="1238" y="62"/>
                </a:cubicBezTo>
                <a:cubicBezTo>
                  <a:pt x="1238" y="82"/>
                  <a:pt x="1252" y="98"/>
                  <a:pt x="1272" y="98"/>
                </a:cubicBezTo>
                <a:moveTo>
                  <a:pt x="1202" y="448"/>
                </a:moveTo>
                <a:cubicBezTo>
                  <a:pt x="1346" y="448"/>
                  <a:pt x="1346" y="448"/>
                  <a:pt x="1346" y="448"/>
                </a:cubicBezTo>
                <a:cubicBezTo>
                  <a:pt x="1346" y="436"/>
                  <a:pt x="1346" y="436"/>
                  <a:pt x="1346" y="436"/>
                </a:cubicBezTo>
                <a:cubicBezTo>
                  <a:pt x="1304" y="432"/>
                  <a:pt x="1302" y="434"/>
                  <a:pt x="1302" y="338"/>
                </a:cubicBezTo>
                <a:cubicBezTo>
                  <a:pt x="1302" y="176"/>
                  <a:pt x="1302" y="176"/>
                  <a:pt x="1302" y="176"/>
                </a:cubicBezTo>
                <a:cubicBezTo>
                  <a:pt x="1200" y="176"/>
                  <a:pt x="1200" y="176"/>
                  <a:pt x="1200" y="176"/>
                </a:cubicBezTo>
                <a:cubicBezTo>
                  <a:pt x="1200" y="188"/>
                  <a:pt x="1200" y="188"/>
                  <a:pt x="1200" y="188"/>
                </a:cubicBezTo>
                <a:cubicBezTo>
                  <a:pt x="1244" y="190"/>
                  <a:pt x="1250" y="192"/>
                  <a:pt x="1250" y="268"/>
                </a:cubicBezTo>
                <a:cubicBezTo>
                  <a:pt x="1250" y="336"/>
                  <a:pt x="1250" y="336"/>
                  <a:pt x="1250" y="336"/>
                </a:cubicBezTo>
                <a:cubicBezTo>
                  <a:pt x="1250" y="432"/>
                  <a:pt x="1248" y="432"/>
                  <a:pt x="1202" y="436"/>
                </a:cubicBezTo>
                <a:cubicBezTo>
                  <a:pt x="1178" y="434"/>
                  <a:pt x="1154" y="426"/>
                  <a:pt x="1076" y="338"/>
                </a:cubicBezTo>
                <a:cubicBezTo>
                  <a:pt x="1046" y="302"/>
                  <a:pt x="996" y="244"/>
                  <a:pt x="968" y="206"/>
                </a:cubicBezTo>
                <a:cubicBezTo>
                  <a:pt x="1062" y="102"/>
                  <a:pt x="1062" y="102"/>
                  <a:pt x="1062" y="102"/>
                </a:cubicBezTo>
                <a:cubicBezTo>
                  <a:pt x="1108" y="52"/>
                  <a:pt x="1132" y="26"/>
                  <a:pt x="1176" y="24"/>
                </a:cubicBezTo>
                <a:cubicBezTo>
                  <a:pt x="1176" y="10"/>
                  <a:pt x="1176" y="10"/>
                  <a:pt x="1176" y="10"/>
                </a:cubicBezTo>
                <a:cubicBezTo>
                  <a:pt x="1030" y="10"/>
                  <a:pt x="1030" y="10"/>
                  <a:pt x="1030" y="10"/>
                </a:cubicBezTo>
                <a:cubicBezTo>
                  <a:pt x="1030" y="22"/>
                  <a:pt x="1030" y="22"/>
                  <a:pt x="1030" y="22"/>
                </a:cubicBezTo>
                <a:cubicBezTo>
                  <a:pt x="1050" y="26"/>
                  <a:pt x="1056" y="32"/>
                  <a:pt x="1056" y="46"/>
                </a:cubicBezTo>
                <a:cubicBezTo>
                  <a:pt x="1056" y="56"/>
                  <a:pt x="1054" y="72"/>
                  <a:pt x="1026" y="10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910" y="148"/>
                  <a:pt x="910" y="148"/>
                  <a:pt x="910" y="148"/>
                </a:cubicBezTo>
                <a:cubicBezTo>
                  <a:pt x="910" y="36"/>
                  <a:pt x="916" y="28"/>
                  <a:pt x="960" y="22"/>
                </a:cubicBezTo>
                <a:cubicBezTo>
                  <a:pt x="960" y="8"/>
                  <a:pt x="960" y="8"/>
                  <a:pt x="960" y="8"/>
                </a:cubicBezTo>
                <a:cubicBezTo>
                  <a:pt x="804" y="8"/>
                  <a:pt x="804" y="8"/>
                  <a:pt x="804" y="8"/>
                </a:cubicBezTo>
                <a:cubicBezTo>
                  <a:pt x="804" y="22"/>
                  <a:pt x="804" y="22"/>
                  <a:pt x="804" y="22"/>
                </a:cubicBezTo>
                <a:cubicBezTo>
                  <a:pt x="852" y="26"/>
                  <a:pt x="854" y="36"/>
                  <a:pt x="854" y="148"/>
                </a:cubicBezTo>
                <a:cubicBezTo>
                  <a:pt x="854" y="300"/>
                  <a:pt x="854" y="300"/>
                  <a:pt x="854" y="300"/>
                </a:cubicBezTo>
                <a:cubicBezTo>
                  <a:pt x="854" y="422"/>
                  <a:pt x="850" y="430"/>
                  <a:pt x="804" y="434"/>
                </a:cubicBezTo>
                <a:cubicBezTo>
                  <a:pt x="804" y="446"/>
                  <a:pt x="804" y="446"/>
                  <a:pt x="804" y="446"/>
                </a:cubicBezTo>
                <a:cubicBezTo>
                  <a:pt x="960" y="446"/>
                  <a:pt x="960" y="446"/>
                  <a:pt x="960" y="446"/>
                </a:cubicBezTo>
                <a:cubicBezTo>
                  <a:pt x="960" y="434"/>
                  <a:pt x="960" y="434"/>
                  <a:pt x="960" y="434"/>
                </a:cubicBezTo>
                <a:cubicBezTo>
                  <a:pt x="910" y="428"/>
                  <a:pt x="910" y="424"/>
                  <a:pt x="910" y="292"/>
                </a:cubicBezTo>
                <a:cubicBezTo>
                  <a:pt x="910" y="268"/>
                  <a:pt x="910" y="268"/>
                  <a:pt x="910" y="268"/>
                </a:cubicBezTo>
                <a:cubicBezTo>
                  <a:pt x="930" y="246"/>
                  <a:pt x="930" y="246"/>
                  <a:pt x="930" y="246"/>
                </a:cubicBezTo>
                <a:cubicBezTo>
                  <a:pt x="982" y="310"/>
                  <a:pt x="1038" y="380"/>
                  <a:pt x="1098" y="448"/>
                </a:cubicBezTo>
                <a:cubicBezTo>
                  <a:pt x="1202" y="448"/>
                  <a:pt x="1202" y="448"/>
                  <a:pt x="1202" y="448"/>
                </a:cubicBezTo>
                <a:close/>
                <a:moveTo>
                  <a:pt x="1564" y="448"/>
                </a:moveTo>
                <a:cubicBezTo>
                  <a:pt x="1706" y="448"/>
                  <a:pt x="1706" y="448"/>
                  <a:pt x="1706" y="448"/>
                </a:cubicBezTo>
                <a:cubicBezTo>
                  <a:pt x="1706" y="436"/>
                  <a:pt x="1706" y="436"/>
                  <a:pt x="1706" y="436"/>
                </a:cubicBezTo>
                <a:cubicBezTo>
                  <a:pt x="1658" y="434"/>
                  <a:pt x="1658" y="432"/>
                  <a:pt x="1658" y="342"/>
                </a:cubicBezTo>
                <a:cubicBezTo>
                  <a:pt x="1658" y="280"/>
                  <a:pt x="1658" y="280"/>
                  <a:pt x="1658" y="280"/>
                </a:cubicBezTo>
                <a:cubicBezTo>
                  <a:pt x="1658" y="198"/>
                  <a:pt x="1612" y="172"/>
                  <a:pt x="1570" y="172"/>
                </a:cubicBezTo>
                <a:cubicBezTo>
                  <a:pt x="1534" y="172"/>
                  <a:pt x="1498" y="188"/>
                  <a:pt x="1470" y="224"/>
                </a:cubicBezTo>
                <a:cubicBezTo>
                  <a:pt x="1470" y="176"/>
                  <a:pt x="1470" y="176"/>
                  <a:pt x="1470" y="176"/>
                </a:cubicBezTo>
                <a:cubicBezTo>
                  <a:pt x="1368" y="176"/>
                  <a:pt x="1368" y="176"/>
                  <a:pt x="1368" y="176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412" y="190"/>
                  <a:pt x="1418" y="192"/>
                  <a:pt x="1418" y="268"/>
                </a:cubicBezTo>
                <a:cubicBezTo>
                  <a:pt x="1418" y="336"/>
                  <a:pt x="1418" y="336"/>
                  <a:pt x="1418" y="336"/>
                </a:cubicBezTo>
                <a:cubicBezTo>
                  <a:pt x="1418" y="434"/>
                  <a:pt x="1418" y="434"/>
                  <a:pt x="1370" y="436"/>
                </a:cubicBezTo>
                <a:cubicBezTo>
                  <a:pt x="1370" y="448"/>
                  <a:pt x="1370" y="448"/>
                  <a:pt x="1370" y="448"/>
                </a:cubicBezTo>
                <a:cubicBezTo>
                  <a:pt x="1514" y="448"/>
                  <a:pt x="1514" y="448"/>
                  <a:pt x="1514" y="448"/>
                </a:cubicBezTo>
                <a:cubicBezTo>
                  <a:pt x="1514" y="436"/>
                  <a:pt x="1514" y="436"/>
                  <a:pt x="1514" y="436"/>
                </a:cubicBezTo>
                <a:cubicBezTo>
                  <a:pt x="1472" y="432"/>
                  <a:pt x="1470" y="434"/>
                  <a:pt x="1470" y="338"/>
                </a:cubicBezTo>
                <a:cubicBezTo>
                  <a:pt x="1470" y="262"/>
                  <a:pt x="1470" y="262"/>
                  <a:pt x="1470" y="262"/>
                </a:cubicBezTo>
                <a:cubicBezTo>
                  <a:pt x="1470" y="236"/>
                  <a:pt x="1504" y="206"/>
                  <a:pt x="1546" y="206"/>
                </a:cubicBezTo>
                <a:cubicBezTo>
                  <a:pt x="1580" y="206"/>
                  <a:pt x="1606" y="220"/>
                  <a:pt x="1606" y="286"/>
                </a:cubicBezTo>
                <a:cubicBezTo>
                  <a:pt x="1606" y="340"/>
                  <a:pt x="1606" y="340"/>
                  <a:pt x="1606" y="340"/>
                </a:cubicBezTo>
                <a:cubicBezTo>
                  <a:pt x="1606" y="432"/>
                  <a:pt x="1602" y="432"/>
                  <a:pt x="1564" y="434"/>
                </a:cubicBezTo>
                <a:lnTo>
                  <a:pt x="1564" y="448"/>
                </a:lnTo>
                <a:close/>
                <a:moveTo>
                  <a:pt x="1776" y="222"/>
                </a:moveTo>
                <a:cubicBezTo>
                  <a:pt x="1776" y="200"/>
                  <a:pt x="1796" y="188"/>
                  <a:pt x="1822" y="188"/>
                </a:cubicBezTo>
                <a:cubicBezTo>
                  <a:pt x="1874" y="188"/>
                  <a:pt x="1896" y="236"/>
                  <a:pt x="1900" y="252"/>
                </a:cubicBezTo>
                <a:cubicBezTo>
                  <a:pt x="1912" y="252"/>
                  <a:pt x="1912" y="252"/>
                  <a:pt x="1912" y="252"/>
                </a:cubicBezTo>
                <a:cubicBezTo>
                  <a:pt x="1912" y="212"/>
                  <a:pt x="1908" y="188"/>
                  <a:pt x="1904" y="184"/>
                </a:cubicBezTo>
                <a:cubicBezTo>
                  <a:pt x="1900" y="180"/>
                  <a:pt x="1862" y="170"/>
                  <a:pt x="1824" y="170"/>
                </a:cubicBezTo>
                <a:cubicBezTo>
                  <a:pt x="1768" y="170"/>
                  <a:pt x="1734" y="206"/>
                  <a:pt x="1734" y="248"/>
                </a:cubicBezTo>
                <a:cubicBezTo>
                  <a:pt x="1734" y="340"/>
                  <a:pt x="1890" y="322"/>
                  <a:pt x="1890" y="396"/>
                </a:cubicBezTo>
                <a:cubicBezTo>
                  <a:pt x="1890" y="422"/>
                  <a:pt x="1866" y="436"/>
                  <a:pt x="1826" y="436"/>
                </a:cubicBezTo>
                <a:cubicBezTo>
                  <a:pt x="1788" y="436"/>
                  <a:pt x="1754" y="416"/>
                  <a:pt x="1744" y="366"/>
                </a:cubicBezTo>
                <a:cubicBezTo>
                  <a:pt x="1728" y="366"/>
                  <a:pt x="1728" y="366"/>
                  <a:pt x="1728" y="366"/>
                </a:cubicBezTo>
                <a:cubicBezTo>
                  <a:pt x="1728" y="386"/>
                  <a:pt x="1732" y="422"/>
                  <a:pt x="1734" y="428"/>
                </a:cubicBezTo>
                <a:cubicBezTo>
                  <a:pt x="1744" y="446"/>
                  <a:pt x="1788" y="454"/>
                  <a:pt x="1824" y="454"/>
                </a:cubicBezTo>
                <a:cubicBezTo>
                  <a:pt x="1888" y="454"/>
                  <a:pt x="1928" y="416"/>
                  <a:pt x="1928" y="372"/>
                </a:cubicBezTo>
                <a:cubicBezTo>
                  <a:pt x="1932" y="270"/>
                  <a:pt x="1776" y="286"/>
                  <a:pt x="1776" y="222"/>
                </a:cubicBezTo>
                <a:moveTo>
                  <a:pt x="2030" y="270"/>
                </a:moveTo>
                <a:cubicBezTo>
                  <a:pt x="2034" y="220"/>
                  <a:pt x="2058" y="192"/>
                  <a:pt x="2102" y="192"/>
                </a:cubicBezTo>
                <a:cubicBezTo>
                  <a:pt x="2144" y="192"/>
                  <a:pt x="2170" y="220"/>
                  <a:pt x="2172" y="270"/>
                </a:cubicBezTo>
                <a:lnTo>
                  <a:pt x="2030" y="270"/>
                </a:lnTo>
                <a:close/>
                <a:moveTo>
                  <a:pt x="2030" y="290"/>
                </a:moveTo>
                <a:cubicBezTo>
                  <a:pt x="2222" y="290"/>
                  <a:pt x="2222" y="290"/>
                  <a:pt x="2222" y="290"/>
                </a:cubicBezTo>
                <a:cubicBezTo>
                  <a:pt x="2226" y="228"/>
                  <a:pt x="2192" y="168"/>
                  <a:pt x="2114" y="168"/>
                </a:cubicBezTo>
                <a:cubicBezTo>
                  <a:pt x="2034" y="168"/>
                  <a:pt x="1982" y="232"/>
                  <a:pt x="1982" y="320"/>
                </a:cubicBezTo>
                <a:cubicBezTo>
                  <a:pt x="1982" y="388"/>
                  <a:pt x="2018" y="456"/>
                  <a:pt x="2112" y="456"/>
                </a:cubicBezTo>
                <a:cubicBezTo>
                  <a:pt x="2150" y="456"/>
                  <a:pt x="2198" y="440"/>
                  <a:pt x="2224" y="412"/>
                </a:cubicBezTo>
                <a:cubicBezTo>
                  <a:pt x="2218" y="400"/>
                  <a:pt x="2218" y="400"/>
                  <a:pt x="2218" y="400"/>
                </a:cubicBezTo>
                <a:cubicBezTo>
                  <a:pt x="2192" y="416"/>
                  <a:pt x="2164" y="422"/>
                  <a:pt x="2138" y="422"/>
                </a:cubicBezTo>
                <a:cubicBezTo>
                  <a:pt x="2058" y="420"/>
                  <a:pt x="2028" y="352"/>
                  <a:pt x="2030" y="290"/>
                </a:cubicBezTo>
                <a:moveTo>
                  <a:pt x="2478" y="242"/>
                </a:moveTo>
                <a:cubicBezTo>
                  <a:pt x="2490" y="206"/>
                  <a:pt x="2510" y="192"/>
                  <a:pt x="2528" y="192"/>
                </a:cubicBezTo>
                <a:cubicBezTo>
                  <a:pt x="2528" y="180"/>
                  <a:pt x="2528" y="180"/>
                  <a:pt x="2528" y="180"/>
                </a:cubicBezTo>
                <a:cubicBezTo>
                  <a:pt x="2430" y="180"/>
                  <a:pt x="2430" y="180"/>
                  <a:pt x="2430" y="180"/>
                </a:cubicBezTo>
                <a:cubicBezTo>
                  <a:pt x="2430" y="192"/>
                  <a:pt x="2430" y="192"/>
                  <a:pt x="2430" y="192"/>
                </a:cubicBezTo>
                <a:cubicBezTo>
                  <a:pt x="2454" y="194"/>
                  <a:pt x="2466" y="206"/>
                  <a:pt x="2458" y="234"/>
                </a:cubicBezTo>
                <a:cubicBezTo>
                  <a:pt x="2406" y="390"/>
                  <a:pt x="2406" y="390"/>
                  <a:pt x="2406" y="390"/>
                </a:cubicBezTo>
                <a:cubicBezTo>
                  <a:pt x="2354" y="270"/>
                  <a:pt x="2354" y="270"/>
                  <a:pt x="2354" y="270"/>
                </a:cubicBezTo>
                <a:cubicBezTo>
                  <a:pt x="2340" y="238"/>
                  <a:pt x="2334" y="224"/>
                  <a:pt x="2334" y="212"/>
                </a:cubicBezTo>
                <a:cubicBezTo>
                  <a:pt x="2334" y="202"/>
                  <a:pt x="2340" y="196"/>
                  <a:pt x="2360" y="192"/>
                </a:cubicBezTo>
                <a:cubicBezTo>
                  <a:pt x="2360" y="180"/>
                  <a:pt x="2360" y="180"/>
                  <a:pt x="2360" y="180"/>
                </a:cubicBezTo>
                <a:cubicBezTo>
                  <a:pt x="2234" y="180"/>
                  <a:pt x="2234" y="180"/>
                  <a:pt x="2234" y="180"/>
                </a:cubicBezTo>
                <a:cubicBezTo>
                  <a:pt x="2234" y="192"/>
                  <a:pt x="2234" y="192"/>
                  <a:pt x="2234" y="192"/>
                </a:cubicBezTo>
                <a:cubicBezTo>
                  <a:pt x="2266" y="194"/>
                  <a:pt x="2268" y="198"/>
                  <a:pt x="2310" y="292"/>
                </a:cubicBezTo>
                <a:cubicBezTo>
                  <a:pt x="2382" y="450"/>
                  <a:pt x="2382" y="450"/>
                  <a:pt x="2382" y="450"/>
                </a:cubicBezTo>
                <a:cubicBezTo>
                  <a:pt x="2358" y="512"/>
                  <a:pt x="2320" y="546"/>
                  <a:pt x="2242" y="564"/>
                </a:cubicBezTo>
                <a:cubicBezTo>
                  <a:pt x="2246" y="576"/>
                  <a:pt x="2260" y="600"/>
                  <a:pt x="2268" y="606"/>
                </a:cubicBezTo>
                <a:cubicBezTo>
                  <a:pt x="2370" y="564"/>
                  <a:pt x="2390" y="498"/>
                  <a:pt x="2426" y="396"/>
                </a:cubicBezTo>
                <a:lnTo>
                  <a:pt x="2478" y="242"/>
                </a:lnTo>
                <a:close/>
                <a:moveTo>
                  <a:pt x="2844" y="394"/>
                </a:moveTo>
                <a:cubicBezTo>
                  <a:pt x="2822" y="412"/>
                  <a:pt x="2782" y="416"/>
                  <a:pt x="2750" y="416"/>
                </a:cubicBezTo>
                <a:cubicBezTo>
                  <a:pt x="2670" y="416"/>
                  <a:pt x="2606" y="360"/>
                  <a:pt x="2606" y="284"/>
                </a:cubicBezTo>
                <a:cubicBezTo>
                  <a:pt x="2606" y="236"/>
                  <a:pt x="2626" y="206"/>
                  <a:pt x="2658" y="198"/>
                </a:cubicBezTo>
                <a:cubicBezTo>
                  <a:pt x="2698" y="266"/>
                  <a:pt x="2770" y="338"/>
                  <a:pt x="2844" y="394"/>
                </a:cubicBezTo>
                <a:moveTo>
                  <a:pt x="2928" y="448"/>
                </a:moveTo>
                <a:cubicBezTo>
                  <a:pt x="3022" y="448"/>
                  <a:pt x="3022" y="448"/>
                  <a:pt x="3022" y="448"/>
                </a:cubicBezTo>
                <a:cubicBezTo>
                  <a:pt x="3022" y="436"/>
                  <a:pt x="3022" y="436"/>
                  <a:pt x="3022" y="436"/>
                </a:cubicBezTo>
                <a:cubicBezTo>
                  <a:pt x="2992" y="432"/>
                  <a:pt x="2946" y="408"/>
                  <a:pt x="2896" y="372"/>
                </a:cubicBezTo>
                <a:cubicBezTo>
                  <a:pt x="2914" y="342"/>
                  <a:pt x="2918" y="300"/>
                  <a:pt x="2922" y="270"/>
                </a:cubicBezTo>
                <a:cubicBezTo>
                  <a:pt x="2926" y="244"/>
                  <a:pt x="2946" y="244"/>
                  <a:pt x="2958" y="242"/>
                </a:cubicBezTo>
                <a:cubicBezTo>
                  <a:pt x="2958" y="230"/>
                  <a:pt x="2958" y="230"/>
                  <a:pt x="2958" y="230"/>
                </a:cubicBezTo>
                <a:cubicBezTo>
                  <a:pt x="2834" y="230"/>
                  <a:pt x="2834" y="230"/>
                  <a:pt x="2834" y="230"/>
                </a:cubicBezTo>
                <a:cubicBezTo>
                  <a:pt x="2834" y="242"/>
                  <a:pt x="2834" y="242"/>
                  <a:pt x="2834" y="242"/>
                </a:cubicBezTo>
                <a:cubicBezTo>
                  <a:pt x="2864" y="246"/>
                  <a:pt x="2892" y="250"/>
                  <a:pt x="2892" y="294"/>
                </a:cubicBezTo>
                <a:cubicBezTo>
                  <a:pt x="2892" y="318"/>
                  <a:pt x="2888" y="342"/>
                  <a:pt x="2878" y="358"/>
                </a:cubicBezTo>
                <a:cubicBezTo>
                  <a:pt x="2770" y="274"/>
                  <a:pt x="2670" y="156"/>
                  <a:pt x="2670" y="96"/>
                </a:cubicBezTo>
                <a:cubicBezTo>
                  <a:pt x="2670" y="66"/>
                  <a:pt x="2688" y="54"/>
                  <a:pt x="2716" y="54"/>
                </a:cubicBezTo>
                <a:cubicBezTo>
                  <a:pt x="2752" y="54"/>
                  <a:pt x="2784" y="78"/>
                  <a:pt x="2800" y="124"/>
                </a:cubicBezTo>
                <a:cubicBezTo>
                  <a:pt x="2812" y="124"/>
                  <a:pt x="2812" y="124"/>
                  <a:pt x="2812" y="124"/>
                </a:cubicBezTo>
                <a:cubicBezTo>
                  <a:pt x="2810" y="42"/>
                  <a:pt x="2810" y="42"/>
                  <a:pt x="2810" y="42"/>
                </a:cubicBezTo>
                <a:cubicBezTo>
                  <a:pt x="2798" y="42"/>
                  <a:pt x="2798" y="42"/>
                  <a:pt x="2798" y="42"/>
                </a:cubicBezTo>
                <a:cubicBezTo>
                  <a:pt x="2798" y="48"/>
                  <a:pt x="2792" y="52"/>
                  <a:pt x="2788" y="52"/>
                </a:cubicBezTo>
                <a:cubicBezTo>
                  <a:pt x="2772" y="52"/>
                  <a:pt x="2752" y="36"/>
                  <a:pt x="2714" y="36"/>
                </a:cubicBezTo>
                <a:cubicBezTo>
                  <a:pt x="2672" y="36"/>
                  <a:pt x="2630" y="62"/>
                  <a:pt x="2630" y="118"/>
                </a:cubicBezTo>
                <a:cubicBezTo>
                  <a:pt x="2630" y="140"/>
                  <a:pt x="2636" y="160"/>
                  <a:pt x="2648" y="182"/>
                </a:cubicBezTo>
                <a:cubicBezTo>
                  <a:pt x="2592" y="200"/>
                  <a:pt x="2562" y="248"/>
                  <a:pt x="2562" y="304"/>
                </a:cubicBezTo>
                <a:cubicBezTo>
                  <a:pt x="2562" y="406"/>
                  <a:pt x="2640" y="460"/>
                  <a:pt x="2726" y="460"/>
                </a:cubicBezTo>
                <a:cubicBezTo>
                  <a:pt x="2780" y="460"/>
                  <a:pt x="2824" y="444"/>
                  <a:pt x="2862" y="410"/>
                </a:cubicBezTo>
                <a:cubicBezTo>
                  <a:pt x="2888" y="424"/>
                  <a:pt x="2912" y="442"/>
                  <a:pt x="2928" y="448"/>
                </a:cubicBezTo>
                <a:moveTo>
                  <a:pt x="3094" y="212"/>
                </a:moveTo>
                <a:cubicBezTo>
                  <a:pt x="3094" y="88"/>
                  <a:pt x="3154" y="20"/>
                  <a:pt x="3252" y="20"/>
                </a:cubicBezTo>
                <a:cubicBezTo>
                  <a:pt x="3328" y="20"/>
                  <a:pt x="3372" y="58"/>
                  <a:pt x="3392" y="134"/>
                </a:cubicBezTo>
                <a:cubicBezTo>
                  <a:pt x="3404" y="134"/>
                  <a:pt x="3404" y="134"/>
                  <a:pt x="3404" y="134"/>
                </a:cubicBezTo>
                <a:cubicBezTo>
                  <a:pt x="3400" y="4"/>
                  <a:pt x="3400" y="4"/>
                  <a:pt x="3400" y="4"/>
                </a:cubicBezTo>
                <a:cubicBezTo>
                  <a:pt x="3388" y="4"/>
                  <a:pt x="3388" y="4"/>
                  <a:pt x="3388" y="4"/>
                </a:cubicBezTo>
                <a:cubicBezTo>
                  <a:pt x="3384" y="14"/>
                  <a:pt x="3376" y="18"/>
                  <a:pt x="3364" y="18"/>
                </a:cubicBezTo>
                <a:cubicBezTo>
                  <a:pt x="3338" y="18"/>
                  <a:pt x="3314" y="0"/>
                  <a:pt x="3248" y="0"/>
                </a:cubicBezTo>
                <a:cubicBezTo>
                  <a:pt x="3118" y="0"/>
                  <a:pt x="3030" y="102"/>
                  <a:pt x="3030" y="242"/>
                </a:cubicBezTo>
                <a:cubicBezTo>
                  <a:pt x="3030" y="376"/>
                  <a:pt x="3110" y="460"/>
                  <a:pt x="3238" y="460"/>
                </a:cubicBezTo>
                <a:cubicBezTo>
                  <a:pt x="3320" y="460"/>
                  <a:pt x="3384" y="420"/>
                  <a:pt x="3408" y="380"/>
                </a:cubicBezTo>
                <a:cubicBezTo>
                  <a:pt x="3396" y="366"/>
                  <a:pt x="3396" y="366"/>
                  <a:pt x="3396" y="366"/>
                </a:cubicBezTo>
                <a:cubicBezTo>
                  <a:pt x="3370" y="402"/>
                  <a:pt x="3314" y="426"/>
                  <a:pt x="3256" y="426"/>
                </a:cubicBezTo>
                <a:cubicBezTo>
                  <a:pt x="3156" y="426"/>
                  <a:pt x="3094" y="340"/>
                  <a:pt x="3094" y="212"/>
                </a:cubicBezTo>
                <a:moveTo>
                  <a:pt x="3678" y="328"/>
                </a:moveTo>
                <a:cubicBezTo>
                  <a:pt x="3678" y="392"/>
                  <a:pt x="3650" y="430"/>
                  <a:pt x="3592" y="430"/>
                </a:cubicBezTo>
                <a:cubicBezTo>
                  <a:pt x="3542" y="430"/>
                  <a:pt x="3496" y="384"/>
                  <a:pt x="3496" y="292"/>
                </a:cubicBezTo>
                <a:cubicBezTo>
                  <a:pt x="3496" y="226"/>
                  <a:pt x="3528" y="190"/>
                  <a:pt x="3580" y="190"/>
                </a:cubicBezTo>
                <a:cubicBezTo>
                  <a:pt x="3628" y="192"/>
                  <a:pt x="3678" y="238"/>
                  <a:pt x="3678" y="328"/>
                </a:cubicBezTo>
                <a:moveTo>
                  <a:pt x="3732" y="312"/>
                </a:moveTo>
                <a:cubicBezTo>
                  <a:pt x="3732" y="260"/>
                  <a:pt x="3710" y="214"/>
                  <a:pt x="3672" y="190"/>
                </a:cubicBezTo>
                <a:cubicBezTo>
                  <a:pt x="3650" y="176"/>
                  <a:pt x="3620" y="168"/>
                  <a:pt x="3588" y="168"/>
                </a:cubicBezTo>
                <a:cubicBezTo>
                  <a:pt x="3502" y="168"/>
                  <a:pt x="3442" y="230"/>
                  <a:pt x="3442" y="310"/>
                </a:cubicBezTo>
                <a:cubicBezTo>
                  <a:pt x="3442" y="364"/>
                  <a:pt x="3464" y="408"/>
                  <a:pt x="3502" y="432"/>
                </a:cubicBezTo>
                <a:cubicBezTo>
                  <a:pt x="3524" y="446"/>
                  <a:pt x="3554" y="452"/>
                  <a:pt x="3586" y="452"/>
                </a:cubicBezTo>
                <a:cubicBezTo>
                  <a:pt x="3672" y="454"/>
                  <a:pt x="3732" y="394"/>
                  <a:pt x="3732" y="312"/>
                </a:cubicBezTo>
                <a:moveTo>
                  <a:pt x="4136" y="448"/>
                </a:moveTo>
                <a:cubicBezTo>
                  <a:pt x="4280" y="448"/>
                  <a:pt x="4280" y="448"/>
                  <a:pt x="4280" y="448"/>
                </a:cubicBezTo>
                <a:cubicBezTo>
                  <a:pt x="4280" y="436"/>
                  <a:pt x="4280" y="436"/>
                  <a:pt x="4280" y="436"/>
                </a:cubicBezTo>
                <a:cubicBezTo>
                  <a:pt x="4230" y="434"/>
                  <a:pt x="4232" y="426"/>
                  <a:pt x="4232" y="348"/>
                </a:cubicBezTo>
                <a:cubicBezTo>
                  <a:pt x="4232" y="276"/>
                  <a:pt x="4232" y="276"/>
                  <a:pt x="4232" y="276"/>
                </a:cubicBezTo>
                <a:cubicBezTo>
                  <a:pt x="4232" y="200"/>
                  <a:pt x="4190" y="172"/>
                  <a:pt x="4142" y="172"/>
                </a:cubicBezTo>
                <a:cubicBezTo>
                  <a:pt x="4098" y="172"/>
                  <a:pt x="4064" y="196"/>
                  <a:pt x="4038" y="232"/>
                </a:cubicBezTo>
                <a:cubicBezTo>
                  <a:pt x="4028" y="194"/>
                  <a:pt x="4000" y="172"/>
                  <a:pt x="3954" y="172"/>
                </a:cubicBezTo>
                <a:cubicBezTo>
                  <a:pt x="3916" y="172"/>
                  <a:pt x="3880" y="196"/>
                  <a:pt x="3858" y="224"/>
                </a:cubicBezTo>
                <a:cubicBezTo>
                  <a:pt x="3858" y="176"/>
                  <a:pt x="3858" y="176"/>
                  <a:pt x="3858" y="176"/>
                </a:cubicBezTo>
                <a:cubicBezTo>
                  <a:pt x="3756" y="176"/>
                  <a:pt x="3756" y="176"/>
                  <a:pt x="3756" y="176"/>
                </a:cubicBezTo>
                <a:cubicBezTo>
                  <a:pt x="3756" y="188"/>
                  <a:pt x="3756" y="188"/>
                  <a:pt x="3756" y="188"/>
                </a:cubicBezTo>
                <a:cubicBezTo>
                  <a:pt x="3800" y="190"/>
                  <a:pt x="3806" y="192"/>
                  <a:pt x="3806" y="268"/>
                </a:cubicBezTo>
                <a:cubicBezTo>
                  <a:pt x="3806" y="346"/>
                  <a:pt x="3806" y="346"/>
                  <a:pt x="3806" y="346"/>
                </a:cubicBezTo>
                <a:cubicBezTo>
                  <a:pt x="3806" y="434"/>
                  <a:pt x="3804" y="434"/>
                  <a:pt x="3758" y="434"/>
                </a:cubicBezTo>
                <a:cubicBezTo>
                  <a:pt x="3758" y="446"/>
                  <a:pt x="3758" y="446"/>
                  <a:pt x="3758" y="446"/>
                </a:cubicBezTo>
                <a:cubicBezTo>
                  <a:pt x="3902" y="446"/>
                  <a:pt x="3902" y="446"/>
                  <a:pt x="3902" y="446"/>
                </a:cubicBezTo>
                <a:cubicBezTo>
                  <a:pt x="3902" y="434"/>
                  <a:pt x="3902" y="434"/>
                  <a:pt x="3902" y="434"/>
                </a:cubicBezTo>
                <a:cubicBezTo>
                  <a:pt x="3862" y="430"/>
                  <a:pt x="3858" y="430"/>
                  <a:pt x="3858" y="342"/>
                </a:cubicBezTo>
                <a:cubicBezTo>
                  <a:pt x="3858" y="262"/>
                  <a:pt x="3858" y="262"/>
                  <a:pt x="3858" y="262"/>
                </a:cubicBezTo>
                <a:cubicBezTo>
                  <a:pt x="3858" y="234"/>
                  <a:pt x="3894" y="204"/>
                  <a:pt x="3932" y="204"/>
                </a:cubicBezTo>
                <a:cubicBezTo>
                  <a:pt x="3974" y="204"/>
                  <a:pt x="3990" y="226"/>
                  <a:pt x="3990" y="282"/>
                </a:cubicBezTo>
                <a:cubicBezTo>
                  <a:pt x="3990" y="338"/>
                  <a:pt x="3990" y="338"/>
                  <a:pt x="3990" y="338"/>
                </a:cubicBezTo>
                <a:cubicBezTo>
                  <a:pt x="3990" y="428"/>
                  <a:pt x="3988" y="432"/>
                  <a:pt x="3950" y="436"/>
                </a:cubicBezTo>
                <a:cubicBezTo>
                  <a:pt x="3950" y="448"/>
                  <a:pt x="3950" y="448"/>
                  <a:pt x="3950" y="448"/>
                </a:cubicBezTo>
                <a:cubicBezTo>
                  <a:pt x="4086" y="448"/>
                  <a:pt x="4086" y="448"/>
                  <a:pt x="4086" y="448"/>
                </a:cubicBezTo>
                <a:cubicBezTo>
                  <a:pt x="4086" y="436"/>
                  <a:pt x="4086" y="436"/>
                  <a:pt x="4086" y="436"/>
                </a:cubicBezTo>
                <a:cubicBezTo>
                  <a:pt x="4040" y="432"/>
                  <a:pt x="4042" y="428"/>
                  <a:pt x="4042" y="342"/>
                </a:cubicBezTo>
                <a:cubicBezTo>
                  <a:pt x="4042" y="264"/>
                  <a:pt x="4042" y="264"/>
                  <a:pt x="4042" y="264"/>
                </a:cubicBezTo>
                <a:cubicBezTo>
                  <a:pt x="4042" y="236"/>
                  <a:pt x="4078" y="206"/>
                  <a:pt x="4118" y="206"/>
                </a:cubicBezTo>
                <a:cubicBezTo>
                  <a:pt x="4152" y="206"/>
                  <a:pt x="4174" y="226"/>
                  <a:pt x="4174" y="284"/>
                </a:cubicBezTo>
                <a:cubicBezTo>
                  <a:pt x="4174" y="346"/>
                  <a:pt x="4174" y="346"/>
                  <a:pt x="4174" y="346"/>
                </a:cubicBezTo>
                <a:cubicBezTo>
                  <a:pt x="4174" y="428"/>
                  <a:pt x="4174" y="432"/>
                  <a:pt x="4134" y="436"/>
                </a:cubicBezTo>
                <a:cubicBezTo>
                  <a:pt x="4134" y="448"/>
                  <a:pt x="4134" y="448"/>
                  <a:pt x="4134" y="448"/>
                </a:cubicBezTo>
                <a:lnTo>
                  <a:pt x="4136" y="448"/>
                </a:lnTo>
                <a:close/>
                <a:moveTo>
                  <a:pt x="4546" y="316"/>
                </a:moveTo>
                <a:cubicBezTo>
                  <a:pt x="4546" y="388"/>
                  <a:pt x="4516" y="432"/>
                  <a:pt x="4460" y="432"/>
                </a:cubicBezTo>
                <a:cubicBezTo>
                  <a:pt x="4424" y="432"/>
                  <a:pt x="4384" y="412"/>
                  <a:pt x="4384" y="384"/>
                </a:cubicBezTo>
                <a:cubicBezTo>
                  <a:pt x="4384" y="248"/>
                  <a:pt x="4384" y="248"/>
                  <a:pt x="4384" y="248"/>
                </a:cubicBezTo>
                <a:cubicBezTo>
                  <a:pt x="4384" y="226"/>
                  <a:pt x="4416" y="202"/>
                  <a:pt x="4454" y="202"/>
                </a:cubicBezTo>
                <a:cubicBezTo>
                  <a:pt x="4510" y="206"/>
                  <a:pt x="4546" y="248"/>
                  <a:pt x="4546" y="316"/>
                </a:cubicBezTo>
                <a:moveTo>
                  <a:pt x="4600" y="310"/>
                </a:moveTo>
                <a:cubicBezTo>
                  <a:pt x="4600" y="230"/>
                  <a:pt x="4548" y="170"/>
                  <a:pt x="4478" y="170"/>
                </a:cubicBezTo>
                <a:cubicBezTo>
                  <a:pt x="4438" y="170"/>
                  <a:pt x="4406" y="188"/>
                  <a:pt x="4384" y="214"/>
                </a:cubicBezTo>
                <a:cubicBezTo>
                  <a:pt x="4384" y="174"/>
                  <a:pt x="4384" y="174"/>
                  <a:pt x="4384" y="174"/>
                </a:cubicBezTo>
                <a:cubicBezTo>
                  <a:pt x="4284" y="174"/>
                  <a:pt x="4284" y="174"/>
                  <a:pt x="4284" y="174"/>
                </a:cubicBezTo>
                <a:cubicBezTo>
                  <a:pt x="4284" y="186"/>
                  <a:pt x="4284" y="186"/>
                  <a:pt x="4284" y="186"/>
                </a:cubicBezTo>
                <a:cubicBezTo>
                  <a:pt x="4326" y="188"/>
                  <a:pt x="4332" y="190"/>
                  <a:pt x="4332" y="280"/>
                </a:cubicBezTo>
                <a:cubicBezTo>
                  <a:pt x="4332" y="466"/>
                  <a:pt x="4332" y="466"/>
                  <a:pt x="4332" y="466"/>
                </a:cubicBezTo>
                <a:cubicBezTo>
                  <a:pt x="4332" y="564"/>
                  <a:pt x="4334" y="570"/>
                  <a:pt x="4286" y="574"/>
                </a:cubicBezTo>
                <a:cubicBezTo>
                  <a:pt x="4286" y="588"/>
                  <a:pt x="4286" y="588"/>
                  <a:pt x="4286" y="588"/>
                </a:cubicBezTo>
                <a:cubicBezTo>
                  <a:pt x="4432" y="588"/>
                  <a:pt x="4432" y="588"/>
                  <a:pt x="4432" y="588"/>
                </a:cubicBezTo>
                <a:cubicBezTo>
                  <a:pt x="4432" y="574"/>
                  <a:pt x="4432" y="574"/>
                  <a:pt x="4432" y="574"/>
                </a:cubicBezTo>
                <a:cubicBezTo>
                  <a:pt x="4380" y="572"/>
                  <a:pt x="4384" y="564"/>
                  <a:pt x="4384" y="462"/>
                </a:cubicBezTo>
                <a:cubicBezTo>
                  <a:pt x="4384" y="424"/>
                  <a:pt x="4384" y="424"/>
                  <a:pt x="4384" y="424"/>
                </a:cubicBezTo>
                <a:cubicBezTo>
                  <a:pt x="4404" y="444"/>
                  <a:pt x="4436" y="454"/>
                  <a:pt x="4466" y="454"/>
                </a:cubicBezTo>
                <a:cubicBezTo>
                  <a:pt x="4548" y="454"/>
                  <a:pt x="4600" y="392"/>
                  <a:pt x="4600" y="310"/>
                </a:cubicBezTo>
                <a:moveTo>
                  <a:pt x="4792" y="382"/>
                </a:moveTo>
                <a:cubicBezTo>
                  <a:pt x="4792" y="404"/>
                  <a:pt x="4762" y="424"/>
                  <a:pt x="4736" y="424"/>
                </a:cubicBezTo>
                <a:cubicBezTo>
                  <a:pt x="4712" y="424"/>
                  <a:pt x="4694" y="410"/>
                  <a:pt x="4694" y="378"/>
                </a:cubicBezTo>
                <a:cubicBezTo>
                  <a:pt x="4694" y="322"/>
                  <a:pt x="4752" y="328"/>
                  <a:pt x="4792" y="306"/>
                </a:cubicBezTo>
                <a:cubicBezTo>
                  <a:pt x="4792" y="382"/>
                  <a:pt x="4792" y="382"/>
                  <a:pt x="4792" y="382"/>
                </a:cubicBezTo>
                <a:close/>
                <a:moveTo>
                  <a:pt x="5240" y="434"/>
                </a:moveTo>
                <a:cubicBezTo>
                  <a:pt x="5192" y="432"/>
                  <a:pt x="5192" y="430"/>
                  <a:pt x="5192" y="340"/>
                </a:cubicBezTo>
                <a:cubicBezTo>
                  <a:pt x="5192" y="278"/>
                  <a:pt x="5192" y="278"/>
                  <a:pt x="5192" y="278"/>
                </a:cubicBezTo>
                <a:cubicBezTo>
                  <a:pt x="5192" y="196"/>
                  <a:pt x="5146" y="170"/>
                  <a:pt x="5104" y="170"/>
                </a:cubicBezTo>
                <a:cubicBezTo>
                  <a:pt x="5068" y="170"/>
                  <a:pt x="5032" y="186"/>
                  <a:pt x="5004" y="222"/>
                </a:cubicBezTo>
                <a:cubicBezTo>
                  <a:pt x="5004" y="174"/>
                  <a:pt x="5004" y="174"/>
                  <a:pt x="5004" y="174"/>
                </a:cubicBezTo>
                <a:cubicBezTo>
                  <a:pt x="4902" y="174"/>
                  <a:pt x="4902" y="174"/>
                  <a:pt x="4902" y="174"/>
                </a:cubicBezTo>
                <a:cubicBezTo>
                  <a:pt x="4902" y="186"/>
                  <a:pt x="4902" y="186"/>
                  <a:pt x="4902" y="186"/>
                </a:cubicBezTo>
                <a:cubicBezTo>
                  <a:pt x="4946" y="188"/>
                  <a:pt x="4952" y="190"/>
                  <a:pt x="4952" y="266"/>
                </a:cubicBezTo>
                <a:cubicBezTo>
                  <a:pt x="4952" y="334"/>
                  <a:pt x="4952" y="334"/>
                  <a:pt x="4952" y="334"/>
                </a:cubicBezTo>
                <a:cubicBezTo>
                  <a:pt x="4952" y="430"/>
                  <a:pt x="4952" y="432"/>
                  <a:pt x="4904" y="434"/>
                </a:cubicBezTo>
                <a:cubicBezTo>
                  <a:pt x="4892" y="434"/>
                  <a:pt x="4892" y="434"/>
                  <a:pt x="4892" y="434"/>
                </a:cubicBezTo>
                <a:cubicBezTo>
                  <a:pt x="4854" y="434"/>
                  <a:pt x="4850" y="422"/>
                  <a:pt x="4850" y="366"/>
                </a:cubicBezTo>
                <a:cubicBezTo>
                  <a:pt x="4850" y="274"/>
                  <a:pt x="4850" y="274"/>
                  <a:pt x="4850" y="274"/>
                </a:cubicBezTo>
                <a:cubicBezTo>
                  <a:pt x="4850" y="256"/>
                  <a:pt x="4848" y="240"/>
                  <a:pt x="4844" y="228"/>
                </a:cubicBezTo>
                <a:cubicBezTo>
                  <a:pt x="4830" y="186"/>
                  <a:pt x="4796" y="170"/>
                  <a:pt x="4748" y="170"/>
                </a:cubicBezTo>
                <a:cubicBezTo>
                  <a:pt x="4718" y="170"/>
                  <a:pt x="4674" y="180"/>
                  <a:pt x="4650" y="202"/>
                </a:cubicBezTo>
                <a:cubicBezTo>
                  <a:pt x="4652" y="214"/>
                  <a:pt x="4664" y="240"/>
                  <a:pt x="4670" y="248"/>
                </a:cubicBezTo>
                <a:cubicBezTo>
                  <a:pt x="4676" y="246"/>
                  <a:pt x="4676" y="246"/>
                  <a:pt x="4676" y="246"/>
                </a:cubicBezTo>
                <a:cubicBezTo>
                  <a:pt x="4688" y="216"/>
                  <a:pt x="4708" y="194"/>
                  <a:pt x="4742" y="194"/>
                </a:cubicBezTo>
                <a:cubicBezTo>
                  <a:pt x="4778" y="194"/>
                  <a:pt x="4794" y="220"/>
                  <a:pt x="4794" y="250"/>
                </a:cubicBezTo>
                <a:cubicBezTo>
                  <a:pt x="4794" y="282"/>
                  <a:pt x="4794" y="282"/>
                  <a:pt x="4794" y="282"/>
                </a:cubicBezTo>
                <a:cubicBezTo>
                  <a:pt x="4794" y="302"/>
                  <a:pt x="4702" y="306"/>
                  <a:pt x="4664" y="338"/>
                </a:cubicBezTo>
                <a:cubicBezTo>
                  <a:pt x="4652" y="350"/>
                  <a:pt x="4642" y="364"/>
                  <a:pt x="4642" y="384"/>
                </a:cubicBezTo>
                <a:cubicBezTo>
                  <a:pt x="4642" y="426"/>
                  <a:pt x="4672" y="456"/>
                  <a:pt x="4716" y="456"/>
                </a:cubicBezTo>
                <a:cubicBezTo>
                  <a:pt x="4744" y="456"/>
                  <a:pt x="4768" y="446"/>
                  <a:pt x="4794" y="418"/>
                </a:cubicBezTo>
                <a:cubicBezTo>
                  <a:pt x="4798" y="438"/>
                  <a:pt x="4814" y="448"/>
                  <a:pt x="4842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5048" y="448"/>
                  <a:pt x="5048" y="448"/>
                  <a:pt x="5048" y="448"/>
                </a:cubicBezTo>
                <a:cubicBezTo>
                  <a:pt x="5048" y="436"/>
                  <a:pt x="5048" y="436"/>
                  <a:pt x="5048" y="436"/>
                </a:cubicBezTo>
                <a:cubicBezTo>
                  <a:pt x="5006" y="432"/>
                  <a:pt x="5004" y="434"/>
                  <a:pt x="5004" y="338"/>
                </a:cubicBezTo>
                <a:cubicBezTo>
                  <a:pt x="5004" y="262"/>
                  <a:pt x="5004" y="262"/>
                  <a:pt x="5004" y="262"/>
                </a:cubicBezTo>
                <a:cubicBezTo>
                  <a:pt x="5004" y="236"/>
                  <a:pt x="5038" y="206"/>
                  <a:pt x="5080" y="206"/>
                </a:cubicBezTo>
                <a:cubicBezTo>
                  <a:pt x="5114" y="206"/>
                  <a:pt x="5140" y="220"/>
                  <a:pt x="5140" y="286"/>
                </a:cubicBezTo>
                <a:cubicBezTo>
                  <a:pt x="5140" y="340"/>
                  <a:pt x="5140" y="340"/>
                  <a:pt x="5140" y="340"/>
                </a:cubicBezTo>
                <a:cubicBezTo>
                  <a:pt x="5140" y="432"/>
                  <a:pt x="5136" y="432"/>
                  <a:pt x="5098" y="434"/>
                </a:cubicBezTo>
                <a:cubicBezTo>
                  <a:pt x="5098" y="446"/>
                  <a:pt x="5098" y="446"/>
                  <a:pt x="5098" y="446"/>
                </a:cubicBezTo>
                <a:cubicBezTo>
                  <a:pt x="5240" y="446"/>
                  <a:pt x="5240" y="446"/>
                  <a:pt x="5240" y="446"/>
                </a:cubicBezTo>
                <a:lnTo>
                  <a:pt x="5240" y="434"/>
                </a:lnTo>
                <a:close/>
                <a:moveTo>
                  <a:pt x="5516" y="192"/>
                </a:moveTo>
                <a:cubicBezTo>
                  <a:pt x="5516" y="180"/>
                  <a:pt x="5516" y="180"/>
                  <a:pt x="5516" y="180"/>
                </a:cubicBezTo>
                <a:cubicBezTo>
                  <a:pt x="5418" y="180"/>
                  <a:pt x="5418" y="180"/>
                  <a:pt x="5418" y="180"/>
                </a:cubicBezTo>
                <a:cubicBezTo>
                  <a:pt x="5418" y="192"/>
                  <a:pt x="5418" y="192"/>
                  <a:pt x="5418" y="192"/>
                </a:cubicBezTo>
                <a:cubicBezTo>
                  <a:pt x="5442" y="194"/>
                  <a:pt x="5454" y="206"/>
                  <a:pt x="5446" y="234"/>
                </a:cubicBezTo>
                <a:cubicBezTo>
                  <a:pt x="5394" y="390"/>
                  <a:pt x="5394" y="390"/>
                  <a:pt x="5394" y="390"/>
                </a:cubicBezTo>
                <a:cubicBezTo>
                  <a:pt x="5342" y="270"/>
                  <a:pt x="5342" y="270"/>
                  <a:pt x="5342" y="270"/>
                </a:cubicBezTo>
                <a:cubicBezTo>
                  <a:pt x="5328" y="238"/>
                  <a:pt x="5322" y="224"/>
                  <a:pt x="5322" y="212"/>
                </a:cubicBezTo>
                <a:cubicBezTo>
                  <a:pt x="5322" y="202"/>
                  <a:pt x="5328" y="196"/>
                  <a:pt x="5348" y="192"/>
                </a:cubicBezTo>
                <a:cubicBezTo>
                  <a:pt x="5348" y="180"/>
                  <a:pt x="5348" y="180"/>
                  <a:pt x="5348" y="180"/>
                </a:cubicBezTo>
                <a:cubicBezTo>
                  <a:pt x="5220" y="180"/>
                  <a:pt x="5220" y="180"/>
                  <a:pt x="5220" y="180"/>
                </a:cubicBezTo>
                <a:cubicBezTo>
                  <a:pt x="5220" y="192"/>
                  <a:pt x="5220" y="192"/>
                  <a:pt x="5220" y="192"/>
                </a:cubicBezTo>
                <a:cubicBezTo>
                  <a:pt x="5252" y="194"/>
                  <a:pt x="5254" y="198"/>
                  <a:pt x="5296" y="292"/>
                </a:cubicBezTo>
                <a:cubicBezTo>
                  <a:pt x="5368" y="450"/>
                  <a:pt x="5368" y="450"/>
                  <a:pt x="5368" y="450"/>
                </a:cubicBezTo>
                <a:cubicBezTo>
                  <a:pt x="5344" y="512"/>
                  <a:pt x="5306" y="546"/>
                  <a:pt x="5228" y="564"/>
                </a:cubicBezTo>
                <a:cubicBezTo>
                  <a:pt x="5232" y="576"/>
                  <a:pt x="5246" y="600"/>
                  <a:pt x="5254" y="606"/>
                </a:cubicBezTo>
                <a:cubicBezTo>
                  <a:pt x="5356" y="564"/>
                  <a:pt x="5376" y="498"/>
                  <a:pt x="5412" y="396"/>
                </a:cubicBezTo>
                <a:cubicBezTo>
                  <a:pt x="5466" y="242"/>
                  <a:pt x="5466" y="242"/>
                  <a:pt x="5466" y="242"/>
                </a:cubicBezTo>
                <a:cubicBezTo>
                  <a:pt x="5478" y="206"/>
                  <a:pt x="5498" y="192"/>
                  <a:pt x="5516" y="192"/>
                </a:cubicBezTo>
              </a:path>
            </a:pathLst>
          </a:custGeom>
          <a:solidFill>
            <a:srgbClr val="002960"/>
          </a:solidFill>
          <a:ln>
            <a:noFill/>
          </a:ln>
          <a:extLst/>
        </p:spPr>
        <p:txBody>
          <a:bodyPr vert="horz" wrap="square" lIns="93296" tIns="46648" rIns="93296" bIns="46648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400"/>
            <a:endParaRPr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6" name="Disclaimer-Russian (Russia)" hidden="1"/>
          <p:cNvSpPr>
            <a:spLocks noChangeArrowheads="1"/>
          </p:cNvSpPr>
          <p:nvPr userDrawn="1"/>
        </p:nvSpPr>
        <p:spPr bwMode="black">
          <a:xfrm>
            <a:off x="2314476" y="6289638"/>
            <a:ext cx="3616660" cy="502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2120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srgbClr val="FFFFFF"/>
                </a:solidFill>
              </a:rPr>
              <a:t>КОНФИДЕНЦИАЛЬНАЯ ИНФОРМАЦИЯ, СОБСТВЕННОСТЬ ООО "Мак-</a:t>
            </a:r>
            <a:r>
              <a:rPr lang="ru-RU" sz="800" dirty="0" err="1" smtClean="0">
                <a:solidFill>
                  <a:srgbClr val="FFFFFF"/>
                </a:solidFill>
              </a:rPr>
              <a:t>Кинзи</a:t>
            </a:r>
            <a:r>
              <a:rPr lang="ru-RU" sz="800" dirty="0" smtClean="0">
                <a:solidFill>
                  <a:srgbClr val="FFFFFF"/>
                </a:solidFill>
              </a:rPr>
              <a:t> и Компания </a:t>
            </a:r>
            <a:r>
              <a:rPr lang="ru-RU" sz="800" dirty="0" err="1" smtClean="0">
                <a:solidFill>
                  <a:srgbClr val="FFFFFF"/>
                </a:solidFill>
              </a:rPr>
              <a:t>СиАйЭс</a:t>
            </a:r>
            <a:r>
              <a:rPr lang="ru-RU" sz="800" dirty="0" smtClean="0">
                <a:solidFill>
                  <a:srgbClr val="FFFFFF"/>
                </a:solidFill>
              </a:rPr>
              <a:t>"</a:t>
            </a:r>
            <a:endParaRPr lang="ru-RU" sz="800" dirty="0">
              <a:solidFill>
                <a:srgbClr val="FFFFFF"/>
              </a:solidFill>
            </a:endParaRPr>
          </a:p>
          <a:p>
            <a:pPr defTabSz="82120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srgbClr val="FFFFFF"/>
                </a:solidFill>
              </a:rPr>
              <a:t>Любое использование этого документа без специального разрешения ООО </a:t>
            </a:r>
            <a:r>
              <a:rPr lang="ru-RU" sz="800" dirty="0" smtClean="0">
                <a:solidFill>
                  <a:srgbClr val="FFFFFF"/>
                </a:solidFill>
              </a:rPr>
              <a:t>"Мак-</a:t>
            </a:r>
            <a:r>
              <a:rPr lang="ru-RU" sz="800" dirty="0" err="1" smtClean="0">
                <a:solidFill>
                  <a:srgbClr val="FFFFFF"/>
                </a:solidFill>
              </a:rPr>
              <a:t>Кинзи</a:t>
            </a:r>
            <a:r>
              <a:rPr lang="ru-RU" sz="800" dirty="0" smtClean="0">
                <a:solidFill>
                  <a:srgbClr val="FFFFFF"/>
                </a:solidFill>
              </a:rPr>
              <a:t> </a:t>
            </a:r>
            <a:r>
              <a:rPr lang="ru-RU" sz="800" dirty="0">
                <a:solidFill>
                  <a:srgbClr val="FFFFFF"/>
                </a:solidFill>
              </a:rPr>
              <a:t>и Компания </a:t>
            </a:r>
            <a:r>
              <a:rPr lang="ru-RU" sz="800" dirty="0" err="1" smtClean="0">
                <a:solidFill>
                  <a:srgbClr val="FFFFFF"/>
                </a:solidFill>
              </a:rPr>
              <a:t>СиАйЭс</a:t>
            </a:r>
            <a:r>
              <a:rPr lang="ru-RU" sz="800" dirty="0" smtClean="0">
                <a:solidFill>
                  <a:srgbClr val="FFFFFF"/>
                </a:solidFill>
              </a:rPr>
              <a:t>" </a:t>
            </a:r>
            <a:r>
              <a:rPr lang="ru-RU" sz="800" dirty="0">
                <a:solidFill>
                  <a:srgbClr val="FFFFFF"/>
                </a:solidFill>
              </a:rPr>
              <a:t>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583050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8739040" y="6640467"/>
            <a:ext cx="127581" cy="12561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lang="ru-RU" sz="1000" baseline="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sz="800" smtClean="0">
                <a:solidFill>
                  <a:srgbClr val="80808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sz="800" dirty="0">
              <a:solidFill>
                <a:srgbClr val="808080"/>
              </a:solidFill>
            </a:endParaRPr>
          </a:p>
        </p:txBody>
      </p:sp>
      <p:sp>
        <p:nvSpPr>
          <p:cNvPr id="9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7602605" y="6640467"/>
            <a:ext cx="1033737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26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srgbClr val="808080"/>
                </a:solidFill>
              </a:rPr>
              <a:t>McKinsey &amp; Company</a:t>
            </a:r>
          </a:p>
        </p:txBody>
      </p:sp>
      <p:sp>
        <p:nvSpPr>
          <p:cNvPr id="5" name="doc id"/>
          <p:cNvSpPr>
            <a:spLocks noChangeArrowheads="1"/>
          </p:cNvSpPr>
          <p:nvPr userDrawn="1"/>
        </p:nvSpPr>
        <p:spPr bwMode="auto">
          <a:xfrm>
            <a:off x="824660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808080"/>
                </a:solidFill>
              </a:rPr>
              <a:t>MSW-IIP008-20161103-NK1wm-r</a:t>
            </a:r>
            <a:endParaRPr lang="ru-RU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49017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8739040" y="6640467"/>
            <a:ext cx="127581" cy="12561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lang="ru-RU" sz="1000" baseline="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sz="800" smtClean="0">
                <a:solidFill>
                  <a:srgbClr val="967D57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sz="800" dirty="0">
              <a:solidFill>
                <a:srgbClr val="967D57"/>
              </a:solidFill>
            </a:endParaRPr>
          </a:p>
        </p:txBody>
      </p:sp>
      <p:sp>
        <p:nvSpPr>
          <p:cNvPr id="16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7602605" y="6640467"/>
            <a:ext cx="1033737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26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srgbClr val="967D57"/>
                </a:solidFill>
              </a:rPr>
              <a:t>McKinsey &amp; Company</a:t>
            </a:r>
          </a:p>
        </p:txBody>
      </p:sp>
      <p:sp>
        <p:nvSpPr>
          <p:cNvPr id="5" name="doc id"/>
          <p:cNvSpPr>
            <a:spLocks noChangeArrowheads="1"/>
          </p:cNvSpPr>
          <p:nvPr userDrawn="1"/>
        </p:nvSpPr>
        <p:spPr bwMode="auto">
          <a:xfrm>
            <a:off x="824660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808080"/>
                </a:solidFill>
              </a:rPr>
              <a:t>MSW-IIP008-20161103-NK1wm-r</a:t>
            </a:r>
            <a:endParaRPr lang="ru-RU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2484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1207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02969678"/>
              </p:ext>
            </p:ext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 userDrawn="1"/>
        </p:nvGrpSpPr>
        <p:grpSpPr>
          <a:xfrm>
            <a:off x="68746" y="1"/>
            <a:ext cx="9076874" cy="6792082"/>
            <a:chOff x="67374" y="1"/>
            <a:chExt cx="8895652" cy="6656869"/>
          </a:xfrm>
        </p:grpSpPr>
        <p:pic>
          <p:nvPicPr>
            <p:cNvPr id="14" name="CustomTitle"/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74" y="3950545"/>
              <a:ext cx="8826691" cy="127479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74" y="2002840"/>
              <a:ext cx="4363559" cy="187123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0506" y="55136"/>
              <a:ext cx="4356150" cy="187123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74" y="55136"/>
              <a:ext cx="4356150" cy="187123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2"/>
            <a:stretch/>
          </p:blipFill>
          <p:spPr>
            <a:xfrm rot="16200000" flipV="1">
              <a:off x="3803188" y="1565996"/>
              <a:ext cx="1355061" cy="882668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0506" y="2002840"/>
              <a:ext cx="4356150" cy="1871238"/>
            </a:xfrm>
            <a:prstGeom prst="rect">
              <a:avLst/>
            </a:prstGeom>
          </p:spPr>
        </p:pic>
        <p:sp>
          <p:nvSpPr>
            <p:cNvPr id="20" name="TitleRectangle"/>
            <p:cNvSpPr>
              <a:spLocks/>
            </p:cNvSpPr>
            <p:nvPr/>
          </p:nvSpPr>
          <p:spPr bwMode="white">
            <a:xfrm>
              <a:off x="2085976" y="1"/>
              <a:ext cx="6877050" cy="3874077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x-none" sz="1600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" name="Working Draft Text" hidden="1"/>
          <p:cNvSpPr txBox="1">
            <a:spLocks noChangeArrowheads="1"/>
          </p:cNvSpPr>
          <p:nvPr userDrawn="1"/>
        </p:nvSpPr>
        <p:spPr bwMode="black">
          <a:xfrm>
            <a:off x="6114802" y="6415249"/>
            <a:ext cx="2846838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sz="800" b="1" dirty="0" smtClean="0">
                <a:solidFill>
                  <a:srgbClr val="FFFFFF"/>
                </a:solidFill>
                <a:latin typeface="Arial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 userDrawn="1"/>
        </p:nvSpPr>
        <p:spPr bwMode="black">
          <a:xfrm>
            <a:off x="6114802" y="6540860"/>
            <a:ext cx="3029197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800" smtClean="0">
                <a:solidFill>
                  <a:srgbClr val="FFFFFF"/>
                </a:solidFill>
                <a:latin typeface="Arial"/>
              </a:rPr>
              <a:t>Last Modified 07.11.2016 10:10 Russia TZ 2 Standard Time</a:t>
            </a:r>
            <a:endParaRPr sz="8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 userDrawn="1"/>
        </p:nvSpPr>
        <p:spPr bwMode="black">
          <a:xfrm>
            <a:off x="6114802" y="6666471"/>
            <a:ext cx="2846838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800" smtClean="0">
                <a:solidFill>
                  <a:srgbClr val="FFFFFF"/>
                </a:solidFill>
                <a:latin typeface="Arial"/>
              </a:rPr>
              <a:t>Printed 22.09.2016 19:23 Russia TZ 2 Standard Time</a:t>
            </a:r>
            <a:endParaRPr sz="8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>
          <a:xfrm>
            <a:off x="2314476" y="1463555"/>
            <a:ext cx="6358614" cy="5078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lang="ru-RU" sz="3300" b="0" baseline="0">
                <a:solidFill>
                  <a:schemeClr val="accent4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2314476" y="3182433"/>
            <a:ext cx="6358614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ru-RU" sz="1400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smtClean="0"/>
              <a:t>Click to edit Master subtitle style</a:t>
            </a:r>
            <a:endParaRPr lang="ru-RU" noProof="0" dirty="0" smtClean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2314476" y="3654979"/>
            <a:ext cx="6358614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sz="1400" dirty="0" smtClean="0">
                <a:solidFill>
                  <a:srgbClr val="808080"/>
                </a:solidFill>
                <a:latin typeface="Arial"/>
              </a:rPr>
              <a:t>Тип документа | Дата</a:t>
            </a:r>
          </a:p>
        </p:txBody>
      </p:sp>
      <p:sp>
        <p:nvSpPr>
          <p:cNvPr id="5" name="doc id"/>
          <p:cNvSpPr txBox="1">
            <a:spLocks noChangeArrowheads="1"/>
          </p:cNvSpPr>
          <p:nvPr userDrawn="1"/>
        </p:nvSpPr>
        <p:spPr bwMode="white">
          <a:xfrm>
            <a:off x="8615933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800" smtClean="0">
                <a:solidFill>
                  <a:srgbClr val="FFFFFF"/>
                </a:solidFill>
                <a:latin typeface="Arial"/>
              </a:rPr>
              <a:t>MSW-IIP008-20161103-NK1wm-r</a:t>
            </a:r>
            <a:endParaRPr sz="8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LogoImage"/>
          <p:cNvSpPr>
            <a:spLocks noEditPoints="1"/>
          </p:cNvSpPr>
          <p:nvPr userDrawn="1"/>
        </p:nvSpPr>
        <p:spPr bwMode="auto">
          <a:xfrm>
            <a:off x="2314475" y="153713"/>
            <a:ext cx="2221327" cy="242909"/>
          </a:xfrm>
          <a:custGeom>
            <a:avLst/>
            <a:gdLst>
              <a:gd name="T0" fmla="*/ 504 w 5516"/>
              <a:gd name="T1" fmla="*/ 26 h 606"/>
              <a:gd name="T2" fmla="*/ 18 w 5516"/>
              <a:gd name="T3" fmla="*/ 22 h 606"/>
              <a:gd name="T4" fmla="*/ 140 w 5516"/>
              <a:gd name="T5" fmla="*/ 436 h 606"/>
              <a:gd name="T6" fmla="*/ 408 w 5516"/>
              <a:gd name="T7" fmla="*/ 372 h 606"/>
              <a:gd name="T8" fmla="*/ 696 w 5516"/>
              <a:gd name="T9" fmla="*/ 422 h 606"/>
              <a:gd name="T10" fmla="*/ 768 w 5516"/>
              <a:gd name="T11" fmla="*/ 196 h 606"/>
              <a:gd name="T12" fmla="*/ 1272 w 5516"/>
              <a:gd name="T13" fmla="*/ 26 h 606"/>
              <a:gd name="T14" fmla="*/ 1302 w 5516"/>
              <a:gd name="T15" fmla="*/ 338 h 606"/>
              <a:gd name="T16" fmla="*/ 1202 w 5516"/>
              <a:gd name="T17" fmla="*/ 436 h 606"/>
              <a:gd name="T18" fmla="*/ 1030 w 5516"/>
              <a:gd name="T19" fmla="*/ 10 h 606"/>
              <a:gd name="T20" fmla="*/ 960 w 5516"/>
              <a:gd name="T21" fmla="*/ 22 h 606"/>
              <a:gd name="T22" fmla="*/ 804 w 5516"/>
              <a:gd name="T23" fmla="*/ 434 h 606"/>
              <a:gd name="T24" fmla="*/ 930 w 5516"/>
              <a:gd name="T25" fmla="*/ 246 h 606"/>
              <a:gd name="T26" fmla="*/ 1658 w 5516"/>
              <a:gd name="T27" fmla="*/ 342 h 606"/>
              <a:gd name="T28" fmla="*/ 1368 w 5516"/>
              <a:gd name="T29" fmla="*/ 188 h 606"/>
              <a:gd name="T30" fmla="*/ 1514 w 5516"/>
              <a:gd name="T31" fmla="*/ 436 h 606"/>
              <a:gd name="T32" fmla="*/ 1564 w 5516"/>
              <a:gd name="T33" fmla="*/ 434 h 606"/>
              <a:gd name="T34" fmla="*/ 1904 w 5516"/>
              <a:gd name="T35" fmla="*/ 184 h 606"/>
              <a:gd name="T36" fmla="*/ 1728 w 5516"/>
              <a:gd name="T37" fmla="*/ 366 h 606"/>
              <a:gd name="T38" fmla="*/ 2102 w 5516"/>
              <a:gd name="T39" fmla="*/ 192 h 606"/>
              <a:gd name="T40" fmla="*/ 1982 w 5516"/>
              <a:gd name="T41" fmla="*/ 320 h 606"/>
              <a:gd name="T42" fmla="*/ 2478 w 5516"/>
              <a:gd name="T43" fmla="*/ 242 h 606"/>
              <a:gd name="T44" fmla="*/ 2406 w 5516"/>
              <a:gd name="T45" fmla="*/ 390 h 606"/>
              <a:gd name="T46" fmla="*/ 2234 w 5516"/>
              <a:gd name="T47" fmla="*/ 192 h 606"/>
              <a:gd name="T48" fmla="*/ 2478 w 5516"/>
              <a:gd name="T49" fmla="*/ 242 h 606"/>
              <a:gd name="T50" fmla="*/ 2928 w 5516"/>
              <a:gd name="T51" fmla="*/ 448 h 606"/>
              <a:gd name="T52" fmla="*/ 2958 w 5516"/>
              <a:gd name="T53" fmla="*/ 230 h 606"/>
              <a:gd name="T54" fmla="*/ 2716 w 5516"/>
              <a:gd name="T55" fmla="*/ 54 h 606"/>
              <a:gd name="T56" fmla="*/ 2714 w 5516"/>
              <a:gd name="T57" fmla="*/ 36 h 606"/>
              <a:gd name="T58" fmla="*/ 2928 w 5516"/>
              <a:gd name="T59" fmla="*/ 448 h 606"/>
              <a:gd name="T60" fmla="*/ 3388 w 5516"/>
              <a:gd name="T61" fmla="*/ 4 h 606"/>
              <a:gd name="T62" fmla="*/ 3396 w 5516"/>
              <a:gd name="T63" fmla="*/ 366 h 606"/>
              <a:gd name="T64" fmla="*/ 3580 w 5516"/>
              <a:gd name="T65" fmla="*/ 190 h 606"/>
              <a:gd name="T66" fmla="*/ 3502 w 5516"/>
              <a:gd name="T67" fmla="*/ 432 h 606"/>
              <a:gd name="T68" fmla="*/ 4232 w 5516"/>
              <a:gd name="T69" fmla="*/ 348 h 606"/>
              <a:gd name="T70" fmla="*/ 3858 w 5516"/>
              <a:gd name="T71" fmla="*/ 176 h 606"/>
              <a:gd name="T72" fmla="*/ 3758 w 5516"/>
              <a:gd name="T73" fmla="*/ 446 h 606"/>
              <a:gd name="T74" fmla="*/ 3990 w 5516"/>
              <a:gd name="T75" fmla="*/ 282 h 606"/>
              <a:gd name="T76" fmla="*/ 4042 w 5516"/>
              <a:gd name="T77" fmla="*/ 342 h 606"/>
              <a:gd name="T78" fmla="*/ 4134 w 5516"/>
              <a:gd name="T79" fmla="*/ 448 h 606"/>
              <a:gd name="T80" fmla="*/ 4454 w 5516"/>
              <a:gd name="T81" fmla="*/ 202 h 606"/>
              <a:gd name="T82" fmla="*/ 4284 w 5516"/>
              <a:gd name="T83" fmla="*/ 174 h 606"/>
              <a:gd name="T84" fmla="*/ 4432 w 5516"/>
              <a:gd name="T85" fmla="*/ 588 h 606"/>
              <a:gd name="T86" fmla="*/ 4792 w 5516"/>
              <a:gd name="T87" fmla="*/ 382 h 606"/>
              <a:gd name="T88" fmla="*/ 5192 w 5516"/>
              <a:gd name="T89" fmla="*/ 340 h 606"/>
              <a:gd name="T90" fmla="*/ 4902 w 5516"/>
              <a:gd name="T91" fmla="*/ 186 h 606"/>
              <a:gd name="T92" fmla="*/ 4850 w 5516"/>
              <a:gd name="T93" fmla="*/ 274 h 606"/>
              <a:gd name="T94" fmla="*/ 4742 w 5516"/>
              <a:gd name="T95" fmla="*/ 194 h 606"/>
              <a:gd name="T96" fmla="*/ 4794 w 5516"/>
              <a:gd name="T97" fmla="*/ 418 h 606"/>
              <a:gd name="T98" fmla="*/ 5004 w 5516"/>
              <a:gd name="T99" fmla="*/ 338 h 606"/>
              <a:gd name="T100" fmla="*/ 5098 w 5516"/>
              <a:gd name="T101" fmla="*/ 446 h 606"/>
              <a:gd name="T102" fmla="*/ 5418 w 5516"/>
              <a:gd name="T103" fmla="*/ 192 h 606"/>
              <a:gd name="T104" fmla="*/ 5348 w 5516"/>
              <a:gd name="T105" fmla="*/ 180 h 606"/>
              <a:gd name="T106" fmla="*/ 5254 w 5516"/>
              <a:gd name="T107" fmla="*/ 606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6" h="606">
                <a:moveTo>
                  <a:pt x="366" y="448"/>
                </a:moveTo>
                <a:cubicBezTo>
                  <a:pt x="524" y="448"/>
                  <a:pt x="524" y="448"/>
                  <a:pt x="524" y="448"/>
                </a:cubicBezTo>
                <a:cubicBezTo>
                  <a:pt x="524" y="436"/>
                  <a:pt x="524" y="436"/>
                  <a:pt x="524" y="436"/>
                </a:cubicBezTo>
                <a:cubicBezTo>
                  <a:pt x="486" y="432"/>
                  <a:pt x="470" y="414"/>
                  <a:pt x="468" y="362"/>
                </a:cubicBezTo>
                <a:cubicBezTo>
                  <a:pt x="454" y="86"/>
                  <a:pt x="454" y="86"/>
                  <a:pt x="454" y="86"/>
                </a:cubicBezTo>
                <a:cubicBezTo>
                  <a:pt x="452" y="46"/>
                  <a:pt x="470" y="30"/>
                  <a:pt x="504" y="26"/>
                </a:cubicBezTo>
                <a:cubicBezTo>
                  <a:pt x="504" y="12"/>
                  <a:pt x="504" y="12"/>
                  <a:pt x="504" y="12"/>
                </a:cubicBezTo>
                <a:cubicBezTo>
                  <a:pt x="394" y="12"/>
                  <a:pt x="394" y="12"/>
                  <a:pt x="394" y="1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132" y="10"/>
                  <a:pt x="132" y="10"/>
                  <a:pt x="132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22"/>
                  <a:pt x="18" y="22"/>
                  <a:pt x="18" y="22"/>
                </a:cubicBezTo>
                <a:cubicBezTo>
                  <a:pt x="40" y="26"/>
                  <a:pt x="74" y="32"/>
                  <a:pt x="72" y="84"/>
                </a:cubicBezTo>
                <a:cubicBezTo>
                  <a:pt x="58" y="352"/>
                  <a:pt x="58" y="352"/>
                  <a:pt x="58" y="352"/>
                </a:cubicBezTo>
                <a:cubicBezTo>
                  <a:pt x="54" y="410"/>
                  <a:pt x="38" y="430"/>
                  <a:pt x="0" y="436"/>
                </a:cubicBezTo>
                <a:cubicBezTo>
                  <a:pt x="0" y="448"/>
                  <a:pt x="0" y="448"/>
                  <a:pt x="0" y="448"/>
                </a:cubicBezTo>
                <a:cubicBezTo>
                  <a:pt x="140" y="448"/>
                  <a:pt x="140" y="448"/>
                  <a:pt x="140" y="448"/>
                </a:cubicBezTo>
                <a:cubicBezTo>
                  <a:pt x="140" y="436"/>
                  <a:pt x="140" y="436"/>
                  <a:pt x="140" y="436"/>
                </a:cubicBezTo>
                <a:cubicBezTo>
                  <a:pt x="98" y="428"/>
                  <a:pt x="84" y="414"/>
                  <a:pt x="88" y="356"/>
                </a:cubicBezTo>
                <a:cubicBezTo>
                  <a:pt x="100" y="86"/>
                  <a:pt x="100" y="86"/>
                  <a:pt x="100" y="86"/>
                </a:cubicBezTo>
                <a:cubicBezTo>
                  <a:pt x="240" y="444"/>
                  <a:pt x="240" y="444"/>
                  <a:pt x="240" y="444"/>
                </a:cubicBezTo>
                <a:cubicBezTo>
                  <a:pt x="258" y="444"/>
                  <a:pt x="258" y="444"/>
                  <a:pt x="258" y="444"/>
                </a:cubicBezTo>
                <a:cubicBezTo>
                  <a:pt x="396" y="86"/>
                  <a:pt x="396" y="86"/>
                  <a:pt x="396" y="86"/>
                </a:cubicBezTo>
                <a:cubicBezTo>
                  <a:pt x="408" y="372"/>
                  <a:pt x="408" y="372"/>
                  <a:pt x="408" y="372"/>
                </a:cubicBezTo>
                <a:cubicBezTo>
                  <a:pt x="410" y="416"/>
                  <a:pt x="398" y="430"/>
                  <a:pt x="366" y="434"/>
                </a:cubicBezTo>
                <a:lnTo>
                  <a:pt x="366" y="448"/>
                </a:lnTo>
                <a:close/>
                <a:moveTo>
                  <a:pt x="670" y="456"/>
                </a:moveTo>
                <a:cubicBezTo>
                  <a:pt x="708" y="456"/>
                  <a:pt x="756" y="440"/>
                  <a:pt x="782" y="412"/>
                </a:cubicBezTo>
                <a:cubicBezTo>
                  <a:pt x="776" y="400"/>
                  <a:pt x="776" y="400"/>
                  <a:pt x="776" y="400"/>
                </a:cubicBezTo>
                <a:cubicBezTo>
                  <a:pt x="750" y="416"/>
                  <a:pt x="722" y="422"/>
                  <a:pt x="696" y="422"/>
                </a:cubicBezTo>
                <a:cubicBezTo>
                  <a:pt x="620" y="422"/>
                  <a:pt x="592" y="358"/>
                  <a:pt x="592" y="290"/>
                </a:cubicBezTo>
                <a:cubicBezTo>
                  <a:pt x="592" y="258"/>
                  <a:pt x="600" y="236"/>
                  <a:pt x="614" y="222"/>
                </a:cubicBezTo>
                <a:cubicBezTo>
                  <a:pt x="626" y="210"/>
                  <a:pt x="646" y="204"/>
                  <a:pt x="664" y="204"/>
                </a:cubicBezTo>
                <a:cubicBezTo>
                  <a:pt x="690" y="204"/>
                  <a:pt x="722" y="214"/>
                  <a:pt x="744" y="244"/>
                </a:cubicBezTo>
                <a:cubicBezTo>
                  <a:pt x="750" y="244"/>
                  <a:pt x="750" y="244"/>
                  <a:pt x="750" y="244"/>
                </a:cubicBezTo>
                <a:cubicBezTo>
                  <a:pt x="758" y="234"/>
                  <a:pt x="766" y="212"/>
                  <a:pt x="768" y="196"/>
                </a:cubicBezTo>
                <a:cubicBezTo>
                  <a:pt x="748" y="180"/>
                  <a:pt x="720" y="172"/>
                  <a:pt x="686" y="172"/>
                </a:cubicBezTo>
                <a:cubicBezTo>
                  <a:pt x="604" y="172"/>
                  <a:pt x="544" y="246"/>
                  <a:pt x="544" y="326"/>
                </a:cubicBezTo>
                <a:cubicBezTo>
                  <a:pt x="540" y="390"/>
                  <a:pt x="576" y="456"/>
                  <a:pt x="670" y="456"/>
                </a:cubicBezTo>
                <a:moveTo>
                  <a:pt x="1272" y="98"/>
                </a:moveTo>
                <a:cubicBezTo>
                  <a:pt x="1292" y="98"/>
                  <a:pt x="1308" y="82"/>
                  <a:pt x="1308" y="62"/>
                </a:cubicBezTo>
                <a:cubicBezTo>
                  <a:pt x="1308" y="42"/>
                  <a:pt x="1292" y="26"/>
                  <a:pt x="1272" y="26"/>
                </a:cubicBezTo>
                <a:cubicBezTo>
                  <a:pt x="1252" y="26"/>
                  <a:pt x="1238" y="42"/>
                  <a:pt x="1238" y="62"/>
                </a:cubicBezTo>
                <a:cubicBezTo>
                  <a:pt x="1238" y="82"/>
                  <a:pt x="1252" y="98"/>
                  <a:pt x="1272" y="98"/>
                </a:cubicBezTo>
                <a:moveTo>
                  <a:pt x="1202" y="448"/>
                </a:moveTo>
                <a:cubicBezTo>
                  <a:pt x="1346" y="448"/>
                  <a:pt x="1346" y="448"/>
                  <a:pt x="1346" y="448"/>
                </a:cubicBezTo>
                <a:cubicBezTo>
                  <a:pt x="1346" y="436"/>
                  <a:pt x="1346" y="436"/>
                  <a:pt x="1346" y="436"/>
                </a:cubicBezTo>
                <a:cubicBezTo>
                  <a:pt x="1304" y="432"/>
                  <a:pt x="1302" y="434"/>
                  <a:pt x="1302" y="338"/>
                </a:cubicBezTo>
                <a:cubicBezTo>
                  <a:pt x="1302" y="176"/>
                  <a:pt x="1302" y="176"/>
                  <a:pt x="1302" y="176"/>
                </a:cubicBezTo>
                <a:cubicBezTo>
                  <a:pt x="1200" y="176"/>
                  <a:pt x="1200" y="176"/>
                  <a:pt x="1200" y="176"/>
                </a:cubicBezTo>
                <a:cubicBezTo>
                  <a:pt x="1200" y="188"/>
                  <a:pt x="1200" y="188"/>
                  <a:pt x="1200" y="188"/>
                </a:cubicBezTo>
                <a:cubicBezTo>
                  <a:pt x="1244" y="190"/>
                  <a:pt x="1250" y="192"/>
                  <a:pt x="1250" y="268"/>
                </a:cubicBezTo>
                <a:cubicBezTo>
                  <a:pt x="1250" y="336"/>
                  <a:pt x="1250" y="336"/>
                  <a:pt x="1250" y="336"/>
                </a:cubicBezTo>
                <a:cubicBezTo>
                  <a:pt x="1250" y="432"/>
                  <a:pt x="1248" y="432"/>
                  <a:pt x="1202" y="436"/>
                </a:cubicBezTo>
                <a:cubicBezTo>
                  <a:pt x="1178" y="434"/>
                  <a:pt x="1154" y="426"/>
                  <a:pt x="1076" y="338"/>
                </a:cubicBezTo>
                <a:cubicBezTo>
                  <a:pt x="1046" y="302"/>
                  <a:pt x="996" y="244"/>
                  <a:pt x="968" y="206"/>
                </a:cubicBezTo>
                <a:cubicBezTo>
                  <a:pt x="1062" y="102"/>
                  <a:pt x="1062" y="102"/>
                  <a:pt x="1062" y="102"/>
                </a:cubicBezTo>
                <a:cubicBezTo>
                  <a:pt x="1108" y="52"/>
                  <a:pt x="1132" y="26"/>
                  <a:pt x="1176" y="24"/>
                </a:cubicBezTo>
                <a:cubicBezTo>
                  <a:pt x="1176" y="10"/>
                  <a:pt x="1176" y="10"/>
                  <a:pt x="1176" y="10"/>
                </a:cubicBezTo>
                <a:cubicBezTo>
                  <a:pt x="1030" y="10"/>
                  <a:pt x="1030" y="10"/>
                  <a:pt x="1030" y="10"/>
                </a:cubicBezTo>
                <a:cubicBezTo>
                  <a:pt x="1030" y="22"/>
                  <a:pt x="1030" y="22"/>
                  <a:pt x="1030" y="22"/>
                </a:cubicBezTo>
                <a:cubicBezTo>
                  <a:pt x="1050" y="26"/>
                  <a:pt x="1056" y="32"/>
                  <a:pt x="1056" y="46"/>
                </a:cubicBezTo>
                <a:cubicBezTo>
                  <a:pt x="1056" y="56"/>
                  <a:pt x="1054" y="72"/>
                  <a:pt x="1026" y="10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910" y="148"/>
                  <a:pt x="910" y="148"/>
                  <a:pt x="910" y="148"/>
                </a:cubicBezTo>
                <a:cubicBezTo>
                  <a:pt x="910" y="36"/>
                  <a:pt x="916" y="28"/>
                  <a:pt x="960" y="22"/>
                </a:cubicBezTo>
                <a:cubicBezTo>
                  <a:pt x="960" y="8"/>
                  <a:pt x="960" y="8"/>
                  <a:pt x="960" y="8"/>
                </a:cubicBezTo>
                <a:cubicBezTo>
                  <a:pt x="804" y="8"/>
                  <a:pt x="804" y="8"/>
                  <a:pt x="804" y="8"/>
                </a:cubicBezTo>
                <a:cubicBezTo>
                  <a:pt x="804" y="22"/>
                  <a:pt x="804" y="22"/>
                  <a:pt x="804" y="22"/>
                </a:cubicBezTo>
                <a:cubicBezTo>
                  <a:pt x="852" y="26"/>
                  <a:pt x="854" y="36"/>
                  <a:pt x="854" y="148"/>
                </a:cubicBezTo>
                <a:cubicBezTo>
                  <a:pt x="854" y="300"/>
                  <a:pt x="854" y="300"/>
                  <a:pt x="854" y="300"/>
                </a:cubicBezTo>
                <a:cubicBezTo>
                  <a:pt x="854" y="422"/>
                  <a:pt x="850" y="430"/>
                  <a:pt x="804" y="434"/>
                </a:cubicBezTo>
                <a:cubicBezTo>
                  <a:pt x="804" y="446"/>
                  <a:pt x="804" y="446"/>
                  <a:pt x="804" y="446"/>
                </a:cubicBezTo>
                <a:cubicBezTo>
                  <a:pt x="960" y="446"/>
                  <a:pt x="960" y="446"/>
                  <a:pt x="960" y="446"/>
                </a:cubicBezTo>
                <a:cubicBezTo>
                  <a:pt x="960" y="434"/>
                  <a:pt x="960" y="434"/>
                  <a:pt x="960" y="434"/>
                </a:cubicBezTo>
                <a:cubicBezTo>
                  <a:pt x="910" y="428"/>
                  <a:pt x="910" y="424"/>
                  <a:pt x="910" y="292"/>
                </a:cubicBezTo>
                <a:cubicBezTo>
                  <a:pt x="910" y="268"/>
                  <a:pt x="910" y="268"/>
                  <a:pt x="910" y="268"/>
                </a:cubicBezTo>
                <a:cubicBezTo>
                  <a:pt x="930" y="246"/>
                  <a:pt x="930" y="246"/>
                  <a:pt x="930" y="246"/>
                </a:cubicBezTo>
                <a:cubicBezTo>
                  <a:pt x="982" y="310"/>
                  <a:pt x="1038" y="380"/>
                  <a:pt x="1098" y="448"/>
                </a:cubicBezTo>
                <a:cubicBezTo>
                  <a:pt x="1202" y="448"/>
                  <a:pt x="1202" y="448"/>
                  <a:pt x="1202" y="448"/>
                </a:cubicBezTo>
                <a:close/>
                <a:moveTo>
                  <a:pt x="1564" y="448"/>
                </a:moveTo>
                <a:cubicBezTo>
                  <a:pt x="1706" y="448"/>
                  <a:pt x="1706" y="448"/>
                  <a:pt x="1706" y="448"/>
                </a:cubicBezTo>
                <a:cubicBezTo>
                  <a:pt x="1706" y="436"/>
                  <a:pt x="1706" y="436"/>
                  <a:pt x="1706" y="436"/>
                </a:cubicBezTo>
                <a:cubicBezTo>
                  <a:pt x="1658" y="434"/>
                  <a:pt x="1658" y="432"/>
                  <a:pt x="1658" y="342"/>
                </a:cubicBezTo>
                <a:cubicBezTo>
                  <a:pt x="1658" y="280"/>
                  <a:pt x="1658" y="280"/>
                  <a:pt x="1658" y="280"/>
                </a:cubicBezTo>
                <a:cubicBezTo>
                  <a:pt x="1658" y="198"/>
                  <a:pt x="1612" y="172"/>
                  <a:pt x="1570" y="172"/>
                </a:cubicBezTo>
                <a:cubicBezTo>
                  <a:pt x="1534" y="172"/>
                  <a:pt x="1498" y="188"/>
                  <a:pt x="1470" y="224"/>
                </a:cubicBezTo>
                <a:cubicBezTo>
                  <a:pt x="1470" y="176"/>
                  <a:pt x="1470" y="176"/>
                  <a:pt x="1470" y="176"/>
                </a:cubicBezTo>
                <a:cubicBezTo>
                  <a:pt x="1368" y="176"/>
                  <a:pt x="1368" y="176"/>
                  <a:pt x="1368" y="176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412" y="190"/>
                  <a:pt x="1418" y="192"/>
                  <a:pt x="1418" y="268"/>
                </a:cubicBezTo>
                <a:cubicBezTo>
                  <a:pt x="1418" y="336"/>
                  <a:pt x="1418" y="336"/>
                  <a:pt x="1418" y="336"/>
                </a:cubicBezTo>
                <a:cubicBezTo>
                  <a:pt x="1418" y="434"/>
                  <a:pt x="1418" y="434"/>
                  <a:pt x="1370" y="436"/>
                </a:cubicBezTo>
                <a:cubicBezTo>
                  <a:pt x="1370" y="448"/>
                  <a:pt x="1370" y="448"/>
                  <a:pt x="1370" y="448"/>
                </a:cubicBezTo>
                <a:cubicBezTo>
                  <a:pt x="1514" y="448"/>
                  <a:pt x="1514" y="448"/>
                  <a:pt x="1514" y="448"/>
                </a:cubicBezTo>
                <a:cubicBezTo>
                  <a:pt x="1514" y="436"/>
                  <a:pt x="1514" y="436"/>
                  <a:pt x="1514" y="436"/>
                </a:cubicBezTo>
                <a:cubicBezTo>
                  <a:pt x="1472" y="432"/>
                  <a:pt x="1470" y="434"/>
                  <a:pt x="1470" y="338"/>
                </a:cubicBezTo>
                <a:cubicBezTo>
                  <a:pt x="1470" y="262"/>
                  <a:pt x="1470" y="262"/>
                  <a:pt x="1470" y="262"/>
                </a:cubicBezTo>
                <a:cubicBezTo>
                  <a:pt x="1470" y="236"/>
                  <a:pt x="1504" y="206"/>
                  <a:pt x="1546" y="206"/>
                </a:cubicBezTo>
                <a:cubicBezTo>
                  <a:pt x="1580" y="206"/>
                  <a:pt x="1606" y="220"/>
                  <a:pt x="1606" y="286"/>
                </a:cubicBezTo>
                <a:cubicBezTo>
                  <a:pt x="1606" y="340"/>
                  <a:pt x="1606" y="340"/>
                  <a:pt x="1606" y="340"/>
                </a:cubicBezTo>
                <a:cubicBezTo>
                  <a:pt x="1606" y="432"/>
                  <a:pt x="1602" y="432"/>
                  <a:pt x="1564" y="434"/>
                </a:cubicBezTo>
                <a:lnTo>
                  <a:pt x="1564" y="448"/>
                </a:lnTo>
                <a:close/>
                <a:moveTo>
                  <a:pt x="1776" y="222"/>
                </a:moveTo>
                <a:cubicBezTo>
                  <a:pt x="1776" y="200"/>
                  <a:pt x="1796" y="188"/>
                  <a:pt x="1822" y="188"/>
                </a:cubicBezTo>
                <a:cubicBezTo>
                  <a:pt x="1874" y="188"/>
                  <a:pt x="1896" y="236"/>
                  <a:pt x="1900" y="252"/>
                </a:cubicBezTo>
                <a:cubicBezTo>
                  <a:pt x="1912" y="252"/>
                  <a:pt x="1912" y="252"/>
                  <a:pt x="1912" y="252"/>
                </a:cubicBezTo>
                <a:cubicBezTo>
                  <a:pt x="1912" y="212"/>
                  <a:pt x="1908" y="188"/>
                  <a:pt x="1904" y="184"/>
                </a:cubicBezTo>
                <a:cubicBezTo>
                  <a:pt x="1900" y="180"/>
                  <a:pt x="1862" y="170"/>
                  <a:pt x="1824" y="170"/>
                </a:cubicBezTo>
                <a:cubicBezTo>
                  <a:pt x="1768" y="170"/>
                  <a:pt x="1734" y="206"/>
                  <a:pt x="1734" y="248"/>
                </a:cubicBezTo>
                <a:cubicBezTo>
                  <a:pt x="1734" y="340"/>
                  <a:pt x="1890" y="322"/>
                  <a:pt x="1890" y="396"/>
                </a:cubicBezTo>
                <a:cubicBezTo>
                  <a:pt x="1890" y="422"/>
                  <a:pt x="1866" y="436"/>
                  <a:pt x="1826" y="436"/>
                </a:cubicBezTo>
                <a:cubicBezTo>
                  <a:pt x="1788" y="436"/>
                  <a:pt x="1754" y="416"/>
                  <a:pt x="1744" y="366"/>
                </a:cubicBezTo>
                <a:cubicBezTo>
                  <a:pt x="1728" y="366"/>
                  <a:pt x="1728" y="366"/>
                  <a:pt x="1728" y="366"/>
                </a:cubicBezTo>
                <a:cubicBezTo>
                  <a:pt x="1728" y="386"/>
                  <a:pt x="1732" y="422"/>
                  <a:pt x="1734" y="428"/>
                </a:cubicBezTo>
                <a:cubicBezTo>
                  <a:pt x="1744" y="446"/>
                  <a:pt x="1788" y="454"/>
                  <a:pt x="1824" y="454"/>
                </a:cubicBezTo>
                <a:cubicBezTo>
                  <a:pt x="1888" y="454"/>
                  <a:pt x="1928" y="416"/>
                  <a:pt x="1928" y="372"/>
                </a:cubicBezTo>
                <a:cubicBezTo>
                  <a:pt x="1932" y="270"/>
                  <a:pt x="1776" y="286"/>
                  <a:pt x="1776" y="222"/>
                </a:cubicBezTo>
                <a:moveTo>
                  <a:pt x="2030" y="270"/>
                </a:moveTo>
                <a:cubicBezTo>
                  <a:pt x="2034" y="220"/>
                  <a:pt x="2058" y="192"/>
                  <a:pt x="2102" y="192"/>
                </a:cubicBezTo>
                <a:cubicBezTo>
                  <a:pt x="2144" y="192"/>
                  <a:pt x="2170" y="220"/>
                  <a:pt x="2172" y="270"/>
                </a:cubicBezTo>
                <a:lnTo>
                  <a:pt x="2030" y="270"/>
                </a:lnTo>
                <a:close/>
                <a:moveTo>
                  <a:pt x="2030" y="290"/>
                </a:moveTo>
                <a:cubicBezTo>
                  <a:pt x="2222" y="290"/>
                  <a:pt x="2222" y="290"/>
                  <a:pt x="2222" y="290"/>
                </a:cubicBezTo>
                <a:cubicBezTo>
                  <a:pt x="2226" y="228"/>
                  <a:pt x="2192" y="168"/>
                  <a:pt x="2114" y="168"/>
                </a:cubicBezTo>
                <a:cubicBezTo>
                  <a:pt x="2034" y="168"/>
                  <a:pt x="1982" y="232"/>
                  <a:pt x="1982" y="320"/>
                </a:cubicBezTo>
                <a:cubicBezTo>
                  <a:pt x="1982" y="388"/>
                  <a:pt x="2018" y="456"/>
                  <a:pt x="2112" y="456"/>
                </a:cubicBezTo>
                <a:cubicBezTo>
                  <a:pt x="2150" y="456"/>
                  <a:pt x="2198" y="440"/>
                  <a:pt x="2224" y="412"/>
                </a:cubicBezTo>
                <a:cubicBezTo>
                  <a:pt x="2218" y="400"/>
                  <a:pt x="2218" y="400"/>
                  <a:pt x="2218" y="400"/>
                </a:cubicBezTo>
                <a:cubicBezTo>
                  <a:pt x="2192" y="416"/>
                  <a:pt x="2164" y="422"/>
                  <a:pt x="2138" y="422"/>
                </a:cubicBezTo>
                <a:cubicBezTo>
                  <a:pt x="2058" y="420"/>
                  <a:pt x="2028" y="352"/>
                  <a:pt x="2030" y="290"/>
                </a:cubicBezTo>
                <a:moveTo>
                  <a:pt x="2478" y="242"/>
                </a:moveTo>
                <a:cubicBezTo>
                  <a:pt x="2490" y="206"/>
                  <a:pt x="2510" y="192"/>
                  <a:pt x="2528" y="192"/>
                </a:cubicBezTo>
                <a:cubicBezTo>
                  <a:pt x="2528" y="180"/>
                  <a:pt x="2528" y="180"/>
                  <a:pt x="2528" y="180"/>
                </a:cubicBezTo>
                <a:cubicBezTo>
                  <a:pt x="2430" y="180"/>
                  <a:pt x="2430" y="180"/>
                  <a:pt x="2430" y="180"/>
                </a:cubicBezTo>
                <a:cubicBezTo>
                  <a:pt x="2430" y="192"/>
                  <a:pt x="2430" y="192"/>
                  <a:pt x="2430" y="192"/>
                </a:cubicBezTo>
                <a:cubicBezTo>
                  <a:pt x="2454" y="194"/>
                  <a:pt x="2466" y="206"/>
                  <a:pt x="2458" y="234"/>
                </a:cubicBezTo>
                <a:cubicBezTo>
                  <a:pt x="2406" y="390"/>
                  <a:pt x="2406" y="390"/>
                  <a:pt x="2406" y="390"/>
                </a:cubicBezTo>
                <a:cubicBezTo>
                  <a:pt x="2354" y="270"/>
                  <a:pt x="2354" y="270"/>
                  <a:pt x="2354" y="270"/>
                </a:cubicBezTo>
                <a:cubicBezTo>
                  <a:pt x="2340" y="238"/>
                  <a:pt x="2334" y="224"/>
                  <a:pt x="2334" y="212"/>
                </a:cubicBezTo>
                <a:cubicBezTo>
                  <a:pt x="2334" y="202"/>
                  <a:pt x="2340" y="196"/>
                  <a:pt x="2360" y="192"/>
                </a:cubicBezTo>
                <a:cubicBezTo>
                  <a:pt x="2360" y="180"/>
                  <a:pt x="2360" y="180"/>
                  <a:pt x="2360" y="180"/>
                </a:cubicBezTo>
                <a:cubicBezTo>
                  <a:pt x="2234" y="180"/>
                  <a:pt x="2234" y="180"/>
                  <a:pt x="2234" y="180"/>
                </a:cubicBezTo>
                <a:cubicBezTo>
                  <a:pt x="2234" y="192"/>
                  <a:pt x="2234" y="192"/>
                  <a:pt x="2234" y="192"/>
                </a:cubicBezTo>
                <a:cubicBezTo>
                  <a:pt x="2266" y="194"/>
                  <a:pt x="2268" y="198"/>
                  <a:pt x="2310" y="292"/>
                </a:cubicBezTo>
                <a:cubicBezTo>
                  <a:pt x="2382" y="450"/>
                  <a:pt x="2382" y="450"/>
                  <a:pt x="2382" y="450"/>
                </a:cubicBezTo>
                <a:cubicBezTo>
                  <a:pt x="2358" y="512"/>
                  <a:pt x="2320" y="546"/>
                  <a:pt x="2242" y="564"/>
                </a:cubicBezTo>
                <a:cubicBezTo>
                  <a:pt x="2246" y="576"/>
                  <a:pt x="2260" y="600"/>
                  <a:pt x="2268" y="606"/>
                </a:cubicBezTo>
                <a:cubicBezTo>
                  <a:pt x="2370" y="564"/>
                  <a:pt x="2390" y="498"/>
                  <a:pt x="2426" y="396"/>
                </a:cubicBezTo>
                <a:lnTo>
                  <a:pt x="2478" y="242"/>
                </a:lnTo>
                <a:close/>
                <a:moveTo>
                  <a:pt x="2844" y="394"/>
                </a:moveTo>
                <a:cubicBezTo>
                  <a:pt x="2822" y="412"/>
                  <a:pt x="2782" y="416"/>
                  <a:pt x="2750" y="416"/>
                </a:cubicBezTo>
                <a:cubicBezTo>
                  <a:pt x="2670" y="416"/>
                  <a:pt x="2606" y="360"/>
                  <a:pt x="2606" y="284"/>
                </a:cubicBezTo>
                <a:cubicBezTo>
                  <a:pt x="2606" y="236"/>
                  <a:pt x="2626" y="206"/>
                  <a:pt x="2658" y="198"/>
                </a:cubicBezTo>
                <a:cubicBezTo>
                  <a:pt x="2698" y="266"/>
                  <a:pt x="2770" y="338"/>
                  <a:pt x="2844" y="394"/>
                </a:cubicBezTo>
                <a:moveTo>
                  <a:pt x="2928" y="448"/>
                </a:moveTo>
                <a:cubicBezTo>
                  <a:pt x="3022" y="448"/>
                  <a:pt x="3022" y="448"/>
                  <a:pt x="3022" y="448"/>
                </a:cubicBezTo>
                <a:cubicBezTo>
                  <a:pt x="3022" y="436"/>
                  <a:pt x="3022" y="436"/>
                  <a:pt x="3022" y="436"/>
                </a:cubicBezTo>
                <a:cubicBezTo>
                  <a:pt x="2992" y="432"/>
                  <a:pt x="2946" y="408"/>
                  <a:pt x="2896" y="372"/>
                </a:cubicBezTo>
                <a:cubicBezTo>
                  <a:pt x="2914" y="342"/>
                  <a:pt x="2918" y="300"/>
                  <a:pt x="2922" y="270"/>
                </a:cubicBezTo>
                <a:cubicBezTo>
                  <a:pt x="2926" y="244"/>
                  <a:pt x="2946" y="244"/>
                  <a:pt x="2958" y="242"/>
                </a:cubicBezTo>
                <a:cubicBezTo>
                  <a:pt x="2958" y="230"/>
                  <a:pt x="2958" y="230"/>
                  <a:pt x="2958" y="230"/>
                </a:cubicBezTo>
                <a:cubicBezTo>
                  <a:pt x="2834" y="230"/>
                  <a:pt x="2834" y="230"/>
                  <a:pt x="2834" y="230"/>
                </a:cubicBezTo>
                <a:cubicBezTo>
                  <a:pt x="2834" y="242"/>
                  <a:pt x="2834" y="242"/>
                  <a:pt x="2834" y="242"/>
                </a:cubicBezTo>
                <a:cubicBezTo>
                  <a:pt x="2864" y="246"/>
                  <a:pt x="2892" y="250"/>
                  <a:pt x="2892" y="294"/>
                </a:cubicBezTo>
                <a:cubicBezTo>
                  <a:pt x="2892" y="318"/>
                  <a:pt x="2888" y="342"/>
                  <a:pt x="2878" y="358"/>
                </a:cubicBezTo>
                <a:cubicBezTo>
                  <a:pt x="2770" y="274"/>
                  <a:pt x="2670" y="156"/>
                  <a:pt x="2670" y="96"/>
                </a:cubicBezTo>
                <a:cubicBezTo>
                  <a:pt x="2670" y="66"/>
                  <a:pt x="2688" y="54"/>
                  <a:pt x="2716" y="54"/>
                </a:cubicBezTo>
                <a:cubicBezTo>
                  <a:pt x="2752" y="54"/>
                  <a:pt x="2784" y="78"/>
                  <a:pt x="2800" y="124"/>
                </a:cubicBezTo>
                <a:cubicBezTo>
                  <a:pt x="2812" y="124"/>
                  <a:pt x="2812" y="124"/>
                  <a:pt x="2812" y="124"/>
                </a:cubicBezTo>
                <a:cubicBezTo>
                  <a:pt x="2810" y="42"/>
                  <a:pt x="2810" y="42"/>
                  <a:pt x="2810" y="42"/>
                </a:cubicBezTo>
                <a:cubicBezTo>
                  <a:pt x="2798" y="42"/>
                  <a:pt x="2798" y="42"/>
                  <a:pt x="2798" y="42"/>
                </a:cubicBezTo>
                <a:cubicBezTo>
                  <a:pt x="2798" y="48"/>
                  <a:pt x="2792" y="52"/>
                  <a:pt x="2788" y="52"/>
                </a:cubicBezTo>
                <a:cubicBezTo>
                  <a:pt x="2772" y="52"/>
                  <a:pt x="2752" y="36"/>
                  <a:pt x="2714" y="36"/>
                </a:cubicBezTo>
                <a:cubicBezTo>
                  <a:pt x="2672" y="36"/>
                  <a:pt x="2630" y="62"/>
                  <a:pt x="2630" y="118"/>
                </a:cubicBezTo>
                <a:cubicBezTo>
                  <a:pt x="2630" y="140"/>
                  <a:pt x="2636" y="160"/>
                  <a:pt x="2648" y="182"/>
                </a:cubicBezTo>
                <a:cubicBezTo>
                  <a:pt x="2592" y="200"/>
                  <a:pt x="2562" y="248"/>
                  <a:pt x="2562" y="304"/>
                </a:cubicBezTo>
                <a:cubicBezTo>
                  <a:pt x="2562" y="406"/>
                  <a:pt x="2640" y="460"/>
                  <a:pt x="2726" y="460"/>
                </a:cubicBezTo>
                <a:cubicBezTo>
                  <a:pt x="2780" y="460"/>
                  <a:pt x="2824" y="444"/>
                  <a:pt x="2862" y="410"/>
                </a:cubicBezTo>
                <a:cubicBezTo>
                  <a:pt x="2888" y="424"/>
                  <a:pt x="2912" y="442"/>
                  <a:pt x="2928" y="448"/>
                </a:cubicBezTo>
                <a:moveTo>
                  <a:pt x="3094" y="212"/>
                </a:moveTo>
                <a:cubicBezTo>
                  <a:pt x="3094" y="88"/>
                  <a:pt x="3154" y="20"/>
                  <a:pt x="3252" y="20"/>
                </a:cubicBezTo>
                <a:cubicBezTo>
                  <a:pt x="3328" y="20"/>
                  <a:pt x="3372" y="58"/>
                  <a:pt x="3392" y="134"/>
                </a:cubicBezTo>
                <a:cubicBezTo>
                  <a:pt x="3404" y="134"/>
                  <a:pt x="3404" y="134"/>
                  <a:pt x="3404" y="134"/>
                </a:cubicBezTo>
                <a:cubicBezTo>
                  <a:pt x="3400" y="4"/>
                  <a:pt x="3400" y="4"/>
                  <a:pt x="3400" y="4"/>
                </a:cubicBezTo>
                <a:cubicBezTo>
                  <a:pt x="3388" y="4"/>
                  <a:pt x="3388" y="4"/>
                  <a:pt x="3388" y="4"/>
                </a:cubicBezTo>
                <a:cubicBezTo>
                  <a:pt x="3384" y="14"/>
                  <a:pt x="3376" y="18"/>
                  <a:pt x="3364" y="18"/>
                </a:cubicBezTo>
                <a:cubicBezTo>
                  <a:pt x="3338" y="18"/>
                  <a:pt x="3314" y="0"/>
                  <a:pt x="3248" y="0"/>
                </a:cubicBezTo>
                <a:cubicBezTo>
                  <a:pt x="3118" y="0"/>
                  <a:pt x="3030" y="102"/>
                  <a:pt x="3030" y="242"/>
                </a:cubicBezTo>
                <a:cubicBezTo>
                  <a:pt x="3030" y="376"/>
                  <a:pt x="3110" y="460"/>
                  <a:pt x="3238" y="460"/>
                </a:cubicBezTo>
                <a:cubicBezTo>
                  <a:pt x="3320" y="460"/>
                  <a:pt x="3384" y="420"/>
                  <a:pt x="3408" y="380"/>
                </a:cubicBezTo>
                <a:cubicBezTo>
                  <a:pt x="3396" y="366"/>
                  <a:pt x="3396" y="366"/>
                  <a:pt x="3396" y="366"/>
                </a:cubicBezTo>
                <a:cubicBezTo>
                  <a:pt x="3370" y="402"/>
                  <a:pt x="3314" y="426"/>
                  <a:pt x="3256" y="426"/>
                </a:cubicBezTo>
                <a:cubicBezTo>
                  <a:pt x="3156" y="426"/>
                  <a:pt x="3094" y="340"/>
                  <a:pt x="3094" y="212"/>
                </a:cubicBezTo>
                <a:moveTo>
                  <a:pt x="3678" y="328"/>
                </a:moveTo>
                <a:cubicBezTo>
                  <a:pt x="3678" y="392"/>
                  <a:pt x="3650" y="430"/>
                  <a:pt x="3592" y="430"/>
                </a:cubicBezTo>
                <a:cubicBezTo>
                  <a:pt x="3542" y="430"/>
                  <a:pt x="3496" y="384"/>
                  <a:pt x="3496" y="292"/>
                </a:cubicBezTo>
                <a:cubicBezTo>
                  <a:pt x="3496" y="226"/>
                  <a:pt x="3528" y="190"/>
                  <a:pt x="3580" y="190"/>
                </a:cubicBezTo>
                <a:cubicBezTo>
                  <a:pt x="3628" y="192"/>
                  <a:pt x="3678" y="238"/>
                  <a:pt x="3678" y="328"/>
                </a:cubicBezTo>
                <a:moveTo>
                  <a:pt x="3732" y="312"/>
                </a:moveTo>
                <a:cubicBezTo>
                  <a:pt x="3732" y="260"/>
                  <a:pt x="3710" y="214"/>
                  <a:pt x="3672" y="190"/>
                </a:cubicBezTo>
                <a:cubicBezTo>
                  <a:pt x="3650" y="176"/>
                  <a:pt x="3620" y="168"/>
                  <a:pt x="3588" y="168"/>
                </a:cubicBezTo>
                <a:cubicBezTo>
                  <a:pt x="3502" y="168"/>
                  <a:pt x="3442" y="230"/>
                  <a:pt x="3442" y="310"/>
                </a:cubicBezTo>
                <a:cubicBezTo>
                  <a:pt x="3442" y="364"/>
                  <a:pt x="3464" y="408"/>
                  <a:pt x="3502" y="432"/>
                </a:cubicBezTo>
                <a:cubicBezTo>
                  <a:pt x="3524" y="446"/>
                  <a:pt x="3554" y="452"/>
                  <a:pt x="3586" y="452"/>
                </a:cubicBezTo>
                <a:cubicBezTo>
                  <a:pt x="3672" y="454"/>
                  <a:pt x="3732" y="394"/>
                  <a:pt x="3732" y="312"/>
                </a:cubicBezTo>
                <a:moveTo>
                  <a:pt x="4136" y="448"/>
                </a:moveTo>
                <a:cubicBezTo>
                  <a:pt x="4280" y="448"/>
                  <a:pt x="4280" y="448"/>
                  <a:pt x="4280" y="448"/>
                </a:cubicBezTo>
                <a:cubicBezTo>
                  <a:pt x="4280" y="436"/>
                  <a:pt x="4280" y="436"/>
                  <a:pt x="4280" y="436"/>
                </a:cubicBezTo>
                <a:cubicBezTo>
                  <a:pt x="4230" y="434"/>
                  <a:pt x="4232" y="426"/>
                  <a:pt x="4232" y="348"/>
                </a:cubicBezTo>
                <a:cubicBezTo>
                  <a:pt x="4232" y="276"/>
                  <a:pt x="4232" y="276"/>
                  <a:pt x="4232" y="276"/>
                </a:cubicBezTo>
                <a:cubicBezTo>
                  <a:pt x="4232" y="200"/>
                  <a:pt x="4190" y="172"/>
                  <a:pt x="4142" y="172"/>
                </a:cubicBezTo>
                <a:cubicBezTo>
                  <a:pt x="4098" y="172"/>
                  <a:pt x="4064" y="196"/>
                  <a:pt x="4038" y="232"/>
                </a:cubicBezTo>
                <a:cubicBezTo>
                  <a:pt x="4028" y="194"/>
                  <a:pt x="4000" y="172"/>
                  <a:pt x="3954" y="172"/>
                </a:cubicBezTo>
                <a:cubicBezTo>
                  <a:pt x="3916" y="172"/>
                  <a:pt x="3880" y="196"/>
                  <a:pt x="3858" y="224"/>
                </a:cubicBezTo>
                <a:cubicBezTo>
                  <a:pt x="3858" y="176"/>
                  <a:pt x="3858" y="176"/>
                  <a:pt x="3858" y="176"/>
                </a:cubicBezTo>
                <a:cubicBezTo>
                  <a:pt x="3756" y="176"/>
                  <a:pt x="3756" y="176"/>
                  <a:pt x="3756" y="176"/>
                </a:cubicBezTo>
                <a:cubicBezTo>
                  <a:pt x="3756" y="188"/>
                  <a:pt x="3756" y="188"/>
                  <a:pt x="3756" y="188"/>
                </a:cubicBezTo>
                <a:cubicBezTo>
                  <a:pt x="3800" y="190"/>
                  <a:pt x="3806" y="192"/>
                  <a:pt x="3806" y="268"/>
                </a:cubicBezTo>
                <a:cubicBezTo>
                  <a:pt x="3806" y="346"/>
                  <a:pt x="3806" y="346"/>
                  <a:pt x="3806" y="346"/>
                </a:cubicBezTo>
                <a:cubicBezTo>
                  <a:pt x="3806" y="434"/>
                  <a:pt x="3804" y="434"/>
                  <a:pt x="3758" y="434"/>
                </a:cubicBezTo>
                <a:cubicBezTo>
                  <a:pt x="3758" y="446"/>
                  <a:pt x="3758" y="446"/>
                  <a:pt x="3758" y="446"/>
                </a:cubicBezTo>
                <a:cubicBezTo>
                  <a:pt x="3902" y="446"/>
                  <a:pt x="3902" y="446"/>
                  <a:pt x="3902" y="446"/>
                </a:cubicBezTo>
                <a:cubicBezTo>
                  <a:pt x="3902" y="434"/>
                  <a:pt x="3902" y="434"/>
                  <a:pt x="3902" y="434"/>
                </a:cubicBezTo>
                <a:cubicBezTo>
                  <a:pt x="3862" y="430"/>
                  <a:pt x="3858" y="430"/>
                  <a:pt x="3858" y="342"/>
                </a:cubicBezTo>
                <a:cubicBezTo>
                  <a:pt x="3858" y="262"/>
                  <a:pt x="3858" y="262"/>
                  <a:pt x="3858" y="262"/>
                </a:cubicBezTo>
                <a:cubicBezTo>
                  <a:pt x="3858" y="234"/>
                  <a:pt x="3894" y="204"/>
                  <a:pt x="3932" y="204"/>
                </a:cubicBezTo>
                <a:cubicBezTo>
                  <a:pt x="3974" y="204"/>
                  <a:pt x="3990" y="226"/>
                  <a:pt x="3990" y="282"/>
                </a:cubicBezTo>
                <a:cubicBezTo>
                  <a:pt x="3990" y="338"/>
                  <a:pt x="3990" y="338"/>
                  <a:pt x="3990" y="338"/>
                </a:cubicBezTo>
                <a:cubicBezTo>
                  <a:pt x="3990" y="428"/>
                  <a:pt x="3988" y="432"/>
                  <a:pt x="3950" y="436"/>
                </a:cubicBezTo>
                <a:cubicBezTo>
                  <a:pt x="3950" y="448"/>
                  <a:pt x="3950" y="448"/>
                  <a:pt x="3950" y="448"/>
                </a:cubicBezTo>
                <a:cubicBezTo>
                  <a:pt x="4086" y="448"/>
                  <a:pt x="4086" y="448"/>
                  <a:pt x="4086" y="448"/>
                </a:cubicBezTo>
                <a:cubicBezTo>
                  <a:pt x="4086" y="436"/>
                  <a:pt x="4086" y="436"/>
                  <a:pt x="4086" y="436"/>
                </a:cubicBezTo>
                <a:cubicBezTo>
                  <a:pt x="4040" y="432"/>
                  <a:pt x="4042" y="428"/>
                  <a:pt x="4042" y="342"/>
                </a:cubicBezTo>
                <a:cubicBezTo>
                  <a:pt x="4042" y="264"/>
                  <a:pt x="4042" y="264"/>
                  <a:pt x="4042" y="264"/>
                </a:cubicBezTo>
                <a:cubicBezTo>
                  <a:pt x="4042" y="236"/>
                  <a:pt x="4078" y="206"/>
                  <a:pt x="4118" y="206"/>
                </a:cubicBezTo>
                <a:cubicBezTo>
                  <a:pt x="4152" y="206"/>
                  <a:pt x="4174" y="226"/>
                  <a:pt x="4174" y="284"/>
                </a:cubicBezTo>
                <a:cubicBezTo>
                  <a:pt x="4174" y="346"/>
                  <a:pt x="4174" y="346"/>
                  <a:pt x="4174" y="346"/>
                </a:cubicBezTo>
                <a:cubicBezTo>
                  <a:pt x="4174" y="428"/>
                  <a:pt x="4174" y="432"/>
                  <a:pt x="4134" y="436"/>
                </a:cubicBezTo>
                <a:cubicBezTo>
                  <a:pt x="4134" y="448"/>
                  <a:pt x="4134" y="448"/>
                  <a:pt x="4134" y="448"/>
                </a:cubicBezTo>
                <a:lnTo>
                  <a:pt x="4136" y="448"/>
                </a:lnTo>
                <a:close/>
                <a:moveTo>
                  <a:pt x="4546" y="316"/>
                </a:moveTo>
                <a:cubicBezTo>
                  <a:pt x="4546" y="388"/>
                  <a:pt x="4516" y="432"/>
                  <a:pt x="4460" y="432"/>
                </a:cubicBezTo>
                <a:cubicBezTo>
                  <a:pt x="4424" y="432"/>
                  <a:pt x="4384" y="412"/>
                  <a:pt x="4384" y="384"/>
                </a:cubicBezTo>
                <a:cubicBezTo>
                  <a:pt x="4384" y="248"/>
                  <a:pt x="4384" y="248"/>
                  <a:pt x="4384" y="248"/>
                </a:cubicBezTo>
                <a:cubicBezTo>
                  <a:pt x="4384" y="226"/>
                  <a:pt x="4416" y="202"/>
                  <a:pt x="4454" y="202"/>
                </a:cubicBezTo>
                <a:cubicBezTo>
                  <a:pt x="4510" y="206"/>
                  <a:pt x="4546" y="248"/>
                  <a:pt x="4546" y="316"/>
                </a:cubicBezTo>
                <a:moveTo>
                  <a:pt x="4600" y="310"/>
                </a:moveTo>
                <a:cubicBezTo>
                  <a:pt x="4600" y="230"/>
                  <a:pt x="4548" y="170"/>
                  <a:pt x="4478" y="170"/>
                </a:cubicBezTo>
                <a:cubicBezTo>
                  <a:pt x="4438" y="170"/>
                  <a:pt x="4406" y="188"/>
                  <a:pt x="4384" y="214"/>
                </a:cubicBezTo>
                <a:cubicBezTo>
                  <a:pt x="4384" y="174"/>
                  <a:pt x="4384" y="174"/>
                  <a:pt x="4384" y="174"/>
                </a:cubicBezTo>
                <a:cubicBezTo>
                  <a:pt x="4284" y="174"/>
                  <a:pt x="4284" y="174"/>
                  <a:pt x="4284" y="174"/>
                </a:cubicBezTo>
                <a:cubicBezTo>
                  <a:pt x="4284" y="186"/>
                  <a:pt x="4284" y="186"/>
                  <a:pt x="4284" y="186"/>
                </a:cubicBezTo>
                <a:cubicBezTo>
                  <a:pt x="4326" y="188"/>
                  <a:pt x="4332" y="190"/>
                  <a:pt x="4332" y="280"/>
                </a:cubicBezTo>
                <a:cubicBezTo>
                  <a:pt x="4332" y="466"/>
                  <a:pt x="4332" y="466"/>
                  <a:pt x="4332" y="466"/>
                </a:cubicBezTo>
                <a:cubicBezTo>
                  <a:pt x="4332" y="564"/>
                  <a:pt x="4334" y="570"/>
                  <a:pt x="4286" y="574"/>
                </a:cubicBezTo>
                <a:cubicBezTo>
                  <a:pt x="4286" y="588"/>
                  <a:pt x="4286" y="588"/>
                  <a:pt x="4286" y="588"/>
                </a:cubicBezTo>
                <a:cubicBezTo>
                  <a:pt x="4432" y="588"/>
                  <a:pt x="4432" y="588"/>
                  <a:pt x="4432" y="588"/>
                </a:cubicBezTo>
                <a:cubicBezTo>
                  <a:pt x="4432" y="574"/>
                  <a:pt x="4432" y="574"/>
                  <a:pt x="4432" y="574"/>
                </a:cubicBezTo>
                <a:cubicBezTo>
                  <a:pt x="4380" y="572"/>
                  <a:pt x="4384" y="564"/>
                  <a:pt x="4384" y="462"/>
                </a:cubicBezTo>
                <a:cubicBezTo>
                  <a:pt x="4384" y="424"/>
                  <a:pt x="4384" y="424"/>
                  <a:pt x="4384" y="424"/>
                </a:cubicBezTo>
                <a:cubicBezTo>
                  <a:pt x="4404" y="444"/>
                  <a:pt x="4436" y="454"/>
                  <a:pt x="4466" y="454"/>
                </a:cubicBezTo>
                <a:cubicBezTo>
                  <a:pt x="4548" y="454"/>
                  <a:pt x="4600" y="392"/>
                  <a:pt x="4600" y="310"/>
                </a:cubicBezTo>
                <a:moveTo>
                  <a:pt x="4792" y="382"/>
                </a:moveTo>
                <a:cubicBezTo>
                  <a:pt x="4792" y="404"/>
                  <a:pt x="4762" y="424"/>
                  <a:pt x="4736" y="424"/>
                </a:cubicBezTo>
                <a:cubicBezTo>
                  <a:pt x="4712" y="424"/>
                  <a:pt x="4694" y="410"/>
                  <a:pt x="4694" y="378"/>
                </a:cubicBezTo>
                <a:cubicBezTo>
                  <a:pt x="4694" y="322"/>
                  <a:pt x="4752" y="328"/>
                  <a:pt x="4792" y="306"/>
                </a:cubicBezTo>
                <a:cubicBezTo>
                  <a:pt x="4792" y="382"/>
                  <a:pt x="4792" y="382"/>
                  <a:pt x="4792" y="382"/>
                </a:cubicBezTo>
                <a:close/>
                <a:moveTo>
                  <a:pt x="5240" y="434"/>
                </a:moveTo>
                <a:cubicBezTo>
                  <a:pt x="5192" y="432"/>
                  <a:pt x="5192" y="430"/>
                  <a:pt x="5192" y="340"/>
                </a:cubicBezTo>
                <a:cubicBezTo>
                  <a:pt x="5192" y="278"/>
                  <a:pt x="5192" y="278"/>
                  <a:pt x="5192" y="278"/>
                </a:cubicBezTo>
                <a:cubicBezTo>
                  <a:pt x="5192" y="196"/>
                  <a:pt x="5146" y="170"/>
                  <a:pt x="5104" y="170"/>
                </a:cubicBezTo>
                <a:cubicBezTo>
                  <a:pt x="5068" y="170"/>
                  <a:pt x="5032" y="186"/>
                  <a:pt x="5004" y="222"/>
                </a:cubicBezTo>
                <a:cubicBezTo>
                  <a:pt x="5004" y="174"/>
                  <a:pt x="5004" y="174"/>
                  <a:pt x="5004" y="174"/>
                </a:cubicBezTo>
                <a:cubicBezTo>
                  <a:pt x="4902" y="174"/>
                  <a:pt x="4902" y="174"/>
                  <a:pt x="4902" y="174"/>
                </a:cubicBezTo>
                <a:cubicBezTo>
                  <a:pt x="4902" y="186"/>
                  <a:pt x="4902" y="186"/>
                  <a:pt x="4902" y="186"/>
                </a:cubicBezTo>
                <a:cubicBezTo>
                  <a:pt x="4946" y="188"/>
                  <a:pt x="4952" y="190"/>
                  <a:pt x="4952" y="266"/>
                </a:cubicBezTo>
                <a:cubicBezTo>
                  <a:pt x="4952" y="334"/>
                  <a:pt x="4952" y="334"/>
                  <a:pt x="4952" y="334"/>
                </a:cubicBezTo>
                <a:cubicBezTo>
                  <a:pt x="4952" y="430"/>
                  <a:pt x="4952" y="432"/>
                  <a:pt x="4904" y="434"/>
                </a:cubicBezTo>
                <a:cubicBezTo>
                  <a:pt x="4892" y="434"/>
                  <a:pt x="4892" y="434"/>
                  <a:pt x="4892" y="434"/>
                </a:cubicBezTo>
                <a:cubicBezTo>
                  <a:pt x="4854" y="434"/>
                  <a:pt x="4850" y="422"/>
                  <a:pt x="4850" y="366"/>
                </a:cubicBezTo>
                <a:cubicBezTo>
                  <a:pt x="4850" y="274"/>
                  <a:pt x="4850" y="274"/>
                  <a:pt x="4850" y="274"/>
                </a:cubicBezTo>
                <a:cubicBezTo>
                  <a:pt x="4850" y="256"/>
                  <a:pt x="4848" y="240"/>
                  <a:pt x="4844" y="228"/>
                </a:cubicBezTo>
                <a:cubicBezTo>
                  <a:pt x="4830" y="186"/>
                  <a:pt x="4796" y="170"/>
                  <a:pt x="4748" y="170"/>
                </a:cubicBezTo>
                <a:cubicBezTo>
                  <a:pt x="4718" y="170"/>
                  <a:pt x="4674" y="180"/>
                  <a:pt x="4650" y="202"/>
                </a:cubicBezTo>
                <a:cubicBezTo>
                  <a:pt x="4652" y="214"/>
                  <a:pt x="4664" y="240"/>
                  <a:pt x="4670" y="248"/>
                </a:cubicBezTo>
                <a:cubicBezTo>
                  <a:pt x="4676" y="246"/>
                  <a:pt x="4676" y="246"/>
                  <a:pt x="4676" y="246"/>
                </a:cubicBezTo>
                <a:cubicBezTo>
                  <a:pt x="4688" y="216"/>
                  <a:pt x="4708" y="194"/>
                  <a:pt x="4742" y="194"/>
                </a:cubicBezTo>
                <a:cubicBezTo>
                  <a:pt x="4778" y="194"/>
                  <a:pt x="4794" y="220"/>
                  <a:pt x="4794" y="250"/>
                </a:cubicBezTo>
                <a:cubicBezTo>
                  <a:pt x="4794" y="282"/>
                  <a:pt x="4794" y="282"/>
                  <a:pt x="4794" y="282"/>
                </a:cubicBezTo>
                <a:cubicBezTo>
                  <a:pt x="4794" y="302"/>
                  <a:pt x="4702" y="306"/>
                  <a:pt x="4664" y="338"/>
                </a:cubicBezTo>
                <a:cubicBezTo>
                  <a:pt x="4652" y="350"/>
                  <a:pt x="4642" y="364"/>
                  <a:pt x="4642" y="384"/>
                </a:cubicBezTo>
                <a:cubicBezTo>
                  <a:pt x="4642" y="426"/>
                  <a:pt x="4672" y="456"/>
                  <a:pt x="4716" y="456"/>
                </a:cubicBezTo>
                <a:cubicBezTo>
                  <a:pt x="4744" y="456"/>
                  <a:pt x="4768" y="446"/>
                  <a:pt x="4794" y="418"/>
                </a:cubicBezTo>
                <a:cubicBezTo>
                  <a:pt x="4798" y="438"/>
                  <a:pt x="4814" y="448"/>
                  <a:pt x="4842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5048" y="448"/>
                  <a:pt x="5048" y="448"/>
                  <a:pt x="5048" y="448"/>
                </a:cubicBezTo>
                <a:cubicBezTo>
                  <a:pt x="5048" y="436"/>
                  <a:pt x="5048" y="436"/>
                  <a:pt x="5048" y="436"/>
                </a:cubicBezTo>
                <a:cubicBezTo>
                  <a:pt x="5006" y="432"/>
                  <a:pt x="5004" y="434"/>
                  <a:pt x="5004" y="338"/>
                </a:cubicBezTo>
                <a:cubicBezTo>
                  <a:pt x="5004" y="262"/>
                  <a:pt x="5004" y="262"/>
                  <a:pt x="5004" y="262"/>
                </a:cubicBezTo>
                <a:cubicBezTo>
                  <a:pt x="5004" y="236"/>
                  <a:pt x="5038" y="206"/>
                  <a:pt x="5080" y="206"/>
                </a:cubicBezTo>
                <a:cubicBezTo>
                  <a:pt x="5114" y="206"/>
                  <a:pt x="5140" y="220"/>
                  <a:pt x="5140" y="286"/>
                </a:cubicBezTo>
                <a:cubicBezTo>
                  <a:pt x="5140" y="340"/>
                  <a:pt x="5140" y="340"/>
                  <a:pt x="5140" y="340"/>
                </a:cubicBezTo>
                <a:cubicBezTo>
                  <a:pt x="5140" y="432"/>
                  <a:pt x="5136" y="432"/>
                  <a:pt x="5098" y="434"/>
                </a:cubicBezTo>
                <a:cubicBezTo>
                  <a:pt x="5098" y="446"/>
                  <a:pt x="5098" y="446"/>
                  <a:pt x="5098" y="446"/>
                </a:cubicBezTo>
                <a:cubicBezTo>
                  <a:pt x="5240" y="446"/>
                  <a:pt x="5240" y="446"/>
                  <a:pt x="5240" y="446"/>
                </a:cubicBezTo>
                <a:lnTo>
                  <a:pt x="5240" y="434"/>
                </a:lnTo>
                <a:close/>
                <a:moveTo>
                  <a:pt x="5516" y="192"/>
                </a:moveTo>
                <a:cubicBezTo>
                  <a:pt x="5516" y="180"/>
                  <a:pt x="5516" y="180"/>
                  <a:pt x="5516" y="180"/>
                </a:cubicBezTo>
                <a:cubicBezTo>
                  <a:pt x="5418" y="180"/>
                  <a:pt x="5418" y="180"/>
                  <a:pt x="5418" y="180"/>
                </a:cubicBezTo>
                <a:cubicBezTo>
                  <a:pt x="5418" y="192"/>
                  <a:pt x="5418" y="192"/>
                  <a:pt x="5418" y="192"/>
                </a:cubicBezTo>
                <a:cubicBezTo>
                  <a:pt x="5442" y="194"/>
                  <a:pt x="5454" y="206"/>
                  <a:pt x="5446" y="234"/>
                </a:cubicBezTo>
                <a:cubicBezTo>
                  <a:pt x="5394" y="390"/>
                  <a:pt x="5394" y="390"/>
                  <a:pt x="5394" y="390"/>
                </a:cubicBezTo>
                <a:cubicBezTo>
                  <a:pt x="5342" y="270"/>
                  <a:pt x="5342" y="270"/>
                  <a:pt x="5342" y="270"/>
                </a:cubicBezTo>
                <a:cubicBezTo>
                  <a:pt x="5328" y="238"/>
                  <a:pt x="5322" y="224"/>
                  <a:pt x="5322" y="212"/>
                </a:cubicBezTo>
                <a:cubicBezTo>
                  <a:pt x="5322" y="202"/>
                  <a:pt x="5328" y="196"/>
                  <a:pt x="5348" y="192"/>
                </a:cubicBezTo>
                <a:cubicBezTo>
                  <a:pt x="5348" y="180"/>
                  <a:pt x="5348" y="180"/>
                  <a:pt x="5348" y="180"/>
                </a:cubicBezTo>
                <a:cubicBezTo>
                  <a:pt x="5220" y="180"/>
                  <a:pt x="5220" y="180"/>
                  <a:pt x="5220" y="180"/>
                </a:cubicBezTo>
                <a:cubicBezTo>
                  <a:pt x="5220" y="192"/>
                  <a:pt x="5220" y="192"/>
                  <a:pt x="5220" y="192"/>
                </a:cubicBezTo>
                <a:cubicBezTo>
                  <a:pt x="5252" y="194"/>
                  <a:pt x="5254" y="198"/>
                  <a:pt x="5296" y="292"/>
                </a:cubicBezTo>
                <a:cubicBezTo>
                  <a:pt x="5368" y="450"/>
                  <a:pt x="5368" y="450"/>
                  <a:pt x="5368" y="450"/>
                </a:cubicBezTo>
                <a:cubicBezTo>
                  <a:pt x="5344" y="512"/>
                  <a:pt x="5306" y="546"/>
                  <a:pt x="5228" y="564"/>
                </a:cubicBezTo>
                <a:cubicBezTo>
                  <a:pt x="5232" y="576"/>
                  <a:pt x="5246" y="600"/>
                  <a:pt x="5254" y="606"/>
                </a:cubicBezTo>
                <a:cubicBezTo>
                  <a:pt x="5356" y="564"/>
                  <a:pt x="5376" y="498"/>
                  <a:pt x="5412" y="396"/>
                </a:cubicBezTo>
                <a:cubicBezTo>
                  <a:pt x="5466" y="242"/>
                  <a:pt x="5466" y="242"/>
                  <a:pt x="5466" y="242"/>
                </a:cubicBezTo>
                <a:cubicBezTo>
                  <a:pt x="5478" y="206"/>
                  <a:pt x="5498" y="192"/>
                  <a:pt x="5516" y="192"/>
                </a:cubicBezTo>
              </a:path>
            </a:pathLst>
          </a:custGeom>
          <a:solidFill>
            <a:srgbClr val="002960"/>
          </a:solidFill>
          <a:ln>
            <a:noFill/>
          </a:ln>
          <a:extLst/>
        </p:spPr>
        <p:txBody>
          <a:bodyPr vert="horz" wrap="square" lIns="93296" tIns="46648" rIns="93296" bIns="46648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400"/>
            <a:endParaRPr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6" name="Disclaimer-Russian (Russia)" hidden="1"/>
          <p:cNvSpPr>
            <a:spLocks noChangeArrowheads="1"/>
          </p:cNvSpPr>
          <p:nvPr userDrawn="1"/>
        </p:nvSpPr>
        <p:spPr bwMode="black">
          <a:xfrm>
            <a:off x="2314476" y="6289638"/>
            <a:ext cx="3616660" cy="502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2120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srgbClr val="FFFFFF"/>
                </a:solidFill>
              </a:rPr>
              <a:t>КОНФИДЕНЦИАЛЬНАЯ ИНФОРМАЦИЯ, СОБСТВЕННОСТЬ ООО "Мак-</a:t>
            </a:r>
            <a:r>
              <a:rPr lang="ru-RU" sz="800" dirty="0" err="1" smtClean="0">
                <a:solidFill>
                  <a:srgbClr val="FFFFFF"/>
                </a:solidFill>
              </a:rPr>
              <a:t>Кинзи</a:t>
            </a:r>
            <a:r>
              <a:rPr lang="ru-RU" sz="800" dirty="0" smtClean="0">
                <a:solidFill>
                  <a:srgbClr val="FFFFFF"/>
                </a:solidFill>
              </a:rPr>
              <a:t> и Компания </a:t>
            </a:r>
            <a:r>
              <a:rPr lang="ru-RU" sz="800" dirty="0" err="1" smtClean="0">
                <a:solidFill>
                  <a:srgbClr val="FFFFFF"/>
                </a:solidFill>
              </a:rPr>
              <a:t>СиАйЭс</a:t>
            </a:r>
            <a:r>
              <a:rPr lang="ru-RU" sz="800" dirty="0" smtClean="0">
                <a:solidFill>
                  <a:srgbClr val="FFFFFF"/>
                </a:solidFill>
              </a:rPr>
              <a:t>"</a:t>
            </a:r>
            <a:endParaRPr lang="ru-RU" sz="800" dirty="0">
              <a:solidFill>
                <a:srgbClr val="FFFFFF"/>
              </a:solidFill>
            </a:endParaRPr>
          </a:p>
          <a:p>
            <a:pPr defTabSz="82120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srgbClr val="FFFFFF"/>
                </a:solidFill>
              </a:rPr>
              <a:t>Любое использование этого документа без специального разрешения ООО </a:t>
            </a:r>
            <a:r>
              <a:rPr lang="ru-RU" sz="800" dirty="0" smtClean="0">
                <a:solidFill>
                  <a:srgbClr val="FFFFFF"/>
                </a:solidFill>
              </a:rPr>
              <a:t>"Мак-</a:t>
            </a:r>
            <a:r>
              <a:rPr lang="ru-RU" sz="800" dirty="0" err="1" smtClean="0">
                <a:solidFill>
                  <a:srgbClr val="FFFFFF"/>
                </a:solidFill>
              </a:rPr>
              <a:t>Кинзи</a:t>
            </a:r>
            <a:r>
              <a:rPr lang="ru-RU" sz="800" dirty="0" smtClean="0">
                <a:solidFill>
                  <a:srgbClr val="FFFFFF"/>
                </a:solidFill>
              </a:rPr>
              <a:t> </a:t>
            </a:r>
            <a:r>
              <a:rPr lang="ru-RU" sz="800" dirty="0">
                <a:solidFill>
                  <a:srgbClr val="FFFFFF"/>
                </a:solidFill>
              </a:rPr>
              <a:t>и Компания </a:t>
            </a:r>
            <a:r>
              <a:rPr lang="ru-RU" sz="800" dirty="0" err="1" smtClean="0">
                <a:solidFill>
                  <a:srgbClr val="FFFFFF"/>
                </a:solidFill>
              </a:rPr>
              <a:t>СиАйЭс</a:t>
            </a:r>
            <a:r>
              <a:rPr lang="ru-RU" sz="800" dirty="0" smtClean="0">
                <a:solidFill>
                  <a:srgbClr val="FFFFFF"/>
                </a:solidFill>
              </a:rPr>
              <a:t>" </a:t>
            </a:r>
            <a:r>
              <a:rPr lang="ru-RU" sz="800" dirty="0">
                <a:solidFill>
                  <a:srgbClr val="FFFFFF"/>
                </a:solidFill>
              </a:rPr>
              <a:t>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836478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, graphics and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1" y="1604822"/>
            <a:ext cx="4248472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Table title or a diagram</a:t>
            </a:r>
            <a:endParaRPr lang="ru-RU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251519" y="1988841"/>
            <a:ext cx="4245868" cy="4032448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43" y="1604799"/>
            <a:ext cx="4247454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Table title or a diagram</a:t>
            </a:r>
            <a:endParaRPr lang="ru-RU" dirty="0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4645043" y="1988841"/>
            <a:ext cx="4247454" cy="4032448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0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910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8739040" y="6640467"/>
            <a:ext cx="127581" cy="12561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lang="ru-RU" sz="1000" baseline="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sz="800" smtClean="0">
                <a:solidFill>
                  <a:srgbClr val="80808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sz="800" dirty="0">
              <a:solidFill>
                <a:srgbClr val="808080"/>
              </a:solidFill>
            </a:endParaRPr>
          </a:p>
        </p:txBody>
      </p:sp>
      <p:sp>
        <p:nvSpPr>
          <p:cNvPr id="9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7602605" y="6640467"/>
            <a:ext cx="1033737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26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srgbClr val="808080"/>
                </a:solidFill>
              </a:rPr>
              <a:t>McKinsey &amp; Company</a:t>
            </a:r>
          </a:p>
        </p:txBody>
      </p:sp>
      <p:sp>
        <p:nvSpPr>
          <p:cNvPr id="5" name="doc id"/>
          <p:cNvSpPr>
            <a:spLocks noChangeArrowheads="1"/>
          </p:cNvSpPr>
          <p:nvPr userDrawn="1"/>
        </p:nvSpPr>
        <p:spPr bwMode="auto">
          <a:xfrm>
            <a:off x="824660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808080"/>
                </a:solidFill>
              </a:rPr>
              <a:t>MSW-IIP008-20161103-NK1wm-r</a:t>
            </a:r>
            <a:endParaRPr lang="ru-RU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6753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8739040" y="6640467"/>
            <a:ext cx="127581" cy="12561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lang="ru-RU" sz="1000" baseline="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sz="800" smtClean="0">
                <a:solidFill>
                  <a:srgbClr val="967D57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sz="800" dirty="0">
              <a:solidFill>
                <a:srgbClr val="967D57"/>
              </a:solidFill>
            </a:endParaRPr>
          </a:p>
        </p:txBody>
      </p:sp>
      <p:sp>
        <p:nvSpPr>
          <p:cNvPr id="16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7602605" y="6640467"/>
            <a:ext cx="1033737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26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srgbClr val="967D57"/>
                </a:solidFill>
              </a:rPr>
              <a:t>McKinsey &amp; Company</a:t>
            </a:r>
          </a:p>
        </p:txBody>
      </p:sp>
      <p:sp>
        <p:nvSpPr>
          <p:cNvPr id="5" name="doc id"/>
          <p:cNvSpPr>
            <a:spLocks noChangeArrowheads="1"/>
          </p:cNvSpPr>
          <p:nvPr userDrawn="1"/>
        </p:nvSpPr>
        <p:spPr bwMode="auto">
          <a:xfrm>
            <a:off x="824660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808080"/>
                </a:solidFill>
              </a:rPr>
              <a:t>MSW-IIP008-20161103-NK1wm-r</a:t>
            </a:r>
            <a:endParaRPr lang="ru-RU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5350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43443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79610738"/>
              </p:ext>
            </p:extLst>
          </p:nvPr>
        </p:nvGraphicFramePr>
        <p:xfrm>
          <a:off x="1624" y="1624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4" y="1624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 userDrawn="1"/>
        </p:nvGrpSpPr>
        <p:grpSpPr>
          <a:xfrm>
            <a:off x="68746" y="1"/>
            <a:ext cx="9076874" cy="6792082"/>
            <a:chOff x="67374" y="1"/>
            <a:chExt cx="8895652" cy="6656869"/>
          </a:xfrm>
        </p:grpSpPr>
        <p:pic>
          <p:nvPicPr>
            <p:cNvPr id="14" name="CustomTitle"/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74" y="3950545"/>
              <a:ext cx="8826691" cy="127479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74" y="2002840"/>
              <a:ext cx="4363559" cy="187123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0506" y="55136"/>
              <a:ext cx="4356150" cy="187123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74" y="55136"/>
              <a:ext cx="4356150" cy="187123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2"/>
            <a:stretch/>
          </p:blipFill>
          <p:spPr>
            <a:xfrm rot="16200000" flipV="1">
              <a:off x="3803188" y="1565996"/>
              <a:ext cx="1355061" cy="882668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0506" y="2002840"/>
              <a:ext cx="4356150" cy="1871238"/>
            </a:xfrm>
            <a:prstGeom prst="rect">
              <a:avLst/>
            </a:prstGeom>
          </p:spPr>
        </p:pic>
        <p:sp>
          <p:nvSpPr>
            <p:cNvPr id="20" name="TitleRectangle"/>
            <p:cNvSpPr>
              <a:spLocks/>
            </p:cNvSpPr>
            <p:nvPr/>
          </p:nvSpPr>
          <p:spPr bwMode="white">
            <a:xfrm>
              <a:off x="2085976" y="1"/>
              <a:ext cx="6877050" cy="3874077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x-none" sz="1600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" name="Working Draft Text" hidden="1"/>
          <p:cNvSpPr txBox="1">
            <a:spLocks noChangeArrowheads="1"/>
          </p:cNvSpPr>
          <p:nvPr userDrawn="1"/>
        </p:nvSpPr>
        <p:spPr bwMode="black">
          <a:xfrm>
            <a:off x="6114802" y="6415249"/>
            <a:ext cx="2846838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sz="800" b="1" dirty="0" smtClean="0">
                <a:solidFill>
                  <a:srgbClr val="FFFFFF"/>
                </a:solidFill>
                <a:latin typeface="Arial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 userDrawn="1"/>
        </p:nvSpPr>
        <p:spPr bwMode="black">
          <a:xfrm>
            <a:off x="6114802" y="6540863"/>
            <a:ext cx="3029197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800" smtClean="0">
                <a:solidFill>
                  <a:srgbClr val="FFFFFF"/>
                </a:solidFill>
                <a:latin typeface="Arial"/>
              </a:rPr>
              <a:t>Last Modified 07.11.2016 10:10 Russia TZ 2 Standard Time</a:t>
            </a:r>
            <a:endParaRPr sz="8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 userDrawn="1"/>
        </p:nvSpPr>
        <p:spPr bwMode="black">
          <a:xfrm>
            <a:off x="6114802" y="6666471"/>
            <a:ext cx="2846838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800" smtClean="0">
                <a:solidFill>
                  <a:srgbClr val="FFFFFF"/>
                </a:solidFill>
                <a:latin typeface="Arial"/>
              </a:rPr>
              <a:t>Printed 22.09.2016 19:23 Russia TZ 2 Standard Time</a:t>
            </a:r>
            <a:endParaRPr sz="8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>
          <a:xfrm>
            <a:off x="2314479" y="1463558"/>
            <a:ext cx="6358614" cy="5078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lang="ru-RU" sz="3300" b="0" baseline="0">
                <a:solidFill>
                  <a:schemeClr val="accent4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2314479" y="3182433"/>
            <a:ext cx="6358614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ru-RU" sz="1400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smtClean="0"/>
              <a:t>Click to edit Master subtitle style</a:t>
            </a:r>
            <a:endParaRPr lang="ru-RU" noProof="0" dirty="0" smtClean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2314479" y="3654979"/>
            <a:ext cx="6358614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sz="1400" dirty="0" smtClean="0">
                <a:solidFill>
                  <a:srgbClr val="808080"/>
                </a:solidFill>
                <a:latin typeface="Arial"/>
              </a:rPr>
              <a:t>Тип документа | Дата</a:t>
            </a:r>
          </a:p>
        </p:txBody>
      </p:sp>
      <p:sp>
        <p:nvSpPr>
          <p:cNvPr id="5" name="doc id"/>
          <p:cNvSpPr txBox="1">
            <a:spLocks noChangeArrowheads="1"/>
          </p:cNvSpPr>
          <p:nvPr userDrawn="1"/>
        </p:nvSpPr>
        <p:spPr bwMode="white">
          <a:xfrm>
            <a:off x="8615936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800" smtClean="0">
                <a:solidFill>
                  <a:srgbClr val="FFFFFF"/>
                </a:solidFill>
                <a:latin typeface="Arial"/>
              </a:rPr>
              <a:t>MSW-IIP008-20161103-NK1wm-r</a:t>
            </a:r>
            <a:endParaRPr sz="8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LogoImage"/>
          <p:cNvSpPr>
            <a:spLocks noEditPoints="1"/>
          </p:cNvSpPr>
          <p:nvPr userDrawn="1"/>
        </p:nvSpPr>
        <p:spPr bwMode="auto">
          <a:xfrm>
            <a:off x="2314475" y="153716"/>
            <a:ext cx="2221327" cy="242909"/>
          </a:xfrm>
          <a:custGeom>
            <a:avLst/>
            <a:gdLst>
              <a:gd name="T0" fmla="*/ 504 w 5516"/>
              <a:gd name="T1" fmla="*/ 26 h 606"/>
              <a:gd name="T2" fmla="*/ 18 w 5516"/>
              <a:gd name="T3" fmla="*/ 22 h 606"/>
              <a:gd name="T4" fmla="*/ 140 w 5516"/>
              <a:gd name="T5" fmla="*/ 436 h 606"/>
              <a:gd name="T6" fmla="*/ 408 w 5516"/>
              <a:gd name="T7" fmla="*/ 372 h 606"/>
              <a:gd name="T8" fmla="*/ 696 w 5516"/>
              <a:gd name="T9" fmla="*/ 422 h 606"/>
              <a:gd name="T10" fmla="*/ 768 w 5516"/>
              <a:gd name="T11" fmla="*/ 196 h 606"/>
              <a:gd name="T12" fmla="*/ 1272 w 5516"/>
              <a:gd name="T13" fmla="*/ 26 h 606"/>
              <a:gd name="T14" fmla="*/ 1302 w 5516"/>
              <a:gd name="T15" fmla="*/ 338 h 606"/>
              <a:gd name="T16" fmla="*/ 1202 w 5516"/>
              <a:gd name="T17" fmla="*/ 436 h 606"/>
              <a:gd name="T18" fmla="*/ 1030 w 5516"/>
              <a:gd name="T19" fmla="*/ 10 h 606"/>
              <a:gd name="T20" fmla="*/ 960 w 5516"/>
              <a:gd name="T21" fmla="*/ 22 h 606"/>
              <a:gd name="T22" fmla="*/ 804 w 5516"/>
              <a:gd name="T23" fmla="*/ 434 h 606"/>
              <a:gd name="T24" fmla="*/ 930 w 5516"/>
              <a:gd name="T25" fmla="*/ 246 h 606"/>
              <a:gd name="T26" fmla="*/ 1658 w 5516"/>
              <a:gd name="T27" fmla="*/ 342 h 606"/>
              <a:gd name="T28" fmla="*/ 1368 w 5516"/>
              <a:gd name="T29" fmla="*/ 188 h 606"/>
              <a:gd name="T30" fmla="*/ 1514 w 5516"/>
              <a:gd name="T31" fmla="*/ 436 h 606"/>
              <a:gd name="T32" fmla="*/ 1564 w 5516"/>
              <a:gd name="T33" fmla="*/ 434 h 606"/>
              <a:gd name="T34" fmla="*/ 1904 w 5516"/>
              <a:gd name="T35" fmla="*/ 184 h 606"/>
              <a:gd name="T36" fmla="*/ 1728 w 5516"/>
              <a:gd name="T37" fmla="*/ 366 h 606"/>
              <a:gd name="T38" fmla="*/ 2102 w 5516"/>
              <a:gd name="T39" fmla="*/ 192 h 606"/>
              <a:gd name="T40" fmla="*/ 1982 w 5516"/>
              <a:gd name="T41" fmla="*/ 320 h 606"/>
              <a:gd name="T42" fmla="*/ 2478 w 5516"/>
              <a:gd name="T43" fmla="*/ 242 h 606"/>
              <a:gd name="T44" fmla="*/ 2406 w 5516"/>
              <a:gd name="T45" fmla="*/ 390 h 606"/>
              <a:gd name="T46" fmla="*/ 2234 w 5516"/>
              <a:gd name="T47" fmla="*/ 192 h 606"/>
              <a:gd name="T48" fmla="*/ 2478 w 5516"/>
              <a:gd name="T49" fmla="*/ 242 h 606"/>
              <a:gd name="T50" fmla="*/ 2928 w 5516"/>
              <a:gd name="T51" fmla="*/ 448 h 606"/>
              <a:gd name="T52" fmla="*/ 2958 w 5516"/>
              <a:gd name="T53" fmla="*/ 230 h 606"/>
              <a:gd name="T54" fmla="*/ 2716 w 5516"/>
              <a:gd name="T55" fmla="*/ 54 h 606"/>
              <a:gd name="T56" fmla="*/ 2714 w 5516"/>
              <a:gd name="T57" fmla="*/ 36 h 606"/>
              <a:gd name="T58" fmla="*/ 2928 w 5516"/>
              <a:gd name="T59" fmla="*/ 448 h 606"/>
              <a:gd name="T60" fmla="*/ 3388 w 5516"/>
              <a:gd name="T61" fmla="*/ 4 h 606"/>
              <a:gd name="T62" fmla="*/ 3396 w 5516"/>
              <a:gd name="T63" fmla="*/ 366 h 606"/>
              <a:gd name="T64" fmla="*/ 3580 w 5516"/>
              <a:gd name="T65" fmla="*/ 190 h 606"/>
              <a:gd name="T66" fmla="*/ 3502 w 5516"/>
              <a:gd name="T67" fmla="*/ 432 h 606"/>
              <a:gd name="T68" fmla="*/ 4232 w 5516"/>
              <a:gd name="T69" fmla="*/ 348 h 606"/>
              <a:gd name="T70" fmla="*/ 3858 w 5516"/>
              <a:gd name="T71" fmla="*/ 176 h 606"/>
              <a:gd name="T72" fmla="*/ 3758 w 5516"/>
              <a:gd name="T73" fmla="*/ 446 h 606"/>
              <a:gd name="T74" fmla="*/ 3990 w 5516"/>
              <a:gd name="T75" fmla="*/ 282 h 606"/>
              <a:gd name="T76" fmla="*/ 4042 w 5516"/>
              <a:gd name="T77" fmla="*/ 342 h 606"/>
              <a:gd name="T78" fmla="*/ 4134 w 5516"/>
              <a:gd name="T79" fmla="*/ 448 h 606"/>
              <a:gd name="T80" fmla="*/ 4454 w 5516"/>
              <a:gd name="T81" fmla="*/ 202 h 606"/>
              <a:gd name="T82" fmla="*/ 4284 w 5516"/>
              <a:gd name="T83" fmla="*/ 174 h 606"/>
              <a:gd name="T84" fmla="*/ 4432 w 5516"/>
              <a:gd name="T85" fmla="*/ 588 h 606"/>
              <a:gd name="T86" fmla="*/ 4792 w 5516"/>
              <a:gd name="T87" fmla="*/ 382 h 606"/>
              <a:gd name="T88" fmla="*/ 5192 w 5516"/>
              <a:gd name="T89" fmla="*/ 340 h 606"/>
              <a:gd name="T90" fmla="*/ 4902 w 5516"/>
              <a:gd name="T91" fmla="*/ 186 h 606"/>
              <a:gd name="T92" fmla="*/ 4850 w 5516"/>
              <a:gd name="T93" fmla="*/ 274 h 606"/>
              <a:gd name="T94" fmla="*/ 4742 w 5516"/>
              <a:gd name="T95" fmla="*/ 194 h 606"/>
              <a:gd name="T96" fmla="*/ 4794 w 5516"/>
              <a:gd name="T97" fmla="*/ 418 h 606"/>
              <a:gd name="T98" fmla="*/ 5004 w 5516"/>
              <a:gd name="T99" fmla="*/ 338 h 606"/>
              <a:gd name="T100" fmla="*/ 5098 w 5516"/>
              <a:gd name="T101" fmla="*/ 446 h 606"/>
              <a:gd name="T102" fmla="*/ 5418 w 5516"/>
              <a:gd name="T103" fmla="*/ 192 h 606"/>
              <a:gd name="T104" fmla="*/ 5348 w 5516"/>
              <a:gd name="T105" fmla="*/ 180 h 606"/>
              <a:gd name="T106" fmla="*/ 5254 w 5516"/>
              <a:gd name="T107" fmla="*/ 606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6" h="606">
                <a:moveTo>
                  <a:pt x="366" y="448"/>
                </a:moveTo>
                <a:cubicBezTo>
                  <a:pt x="524" y="448"/>
                  <a:pt x="524" y="448"/>
                  <a:pt x="524" y="448"/>
                </a:cubicBezTo>
                <a:cubicBezTo>
                  <a:pt x="524" y="436"/>
                  <a:pt x="524" y="436"/>
                  <a:pt x="524" y="436"/>
                </a:cubicBezTo>
                <a:cubicBezTo>
                  <a:pt x="486" y="432"/>
                  <a:pt x="470" y="414"/>
                  <a:pt x="468" y="362"/>
                </a:cubicBezTo>
                <a:cubicBezTo>
                  <a:pt x="454" y="86"/>
                  <a:pt x="454" y="86"/>
                  <a:pt x="454" y="86"/>
                </a:cubicBezTo>
                <a:cubicBezTo>
                  <a:pt x="452" y="46"/>
                  <a:pt x="470" y="30"/>
                  <a:pt x="504" y="26"/>
                </a:cubicBezTo>
                <a:cubicBezTo>
                  <a:pt x="504" y="12"/>
                  <a:pt x="504" y="12"/>
                  <a:pt x="504" y="12"/>
                </a:cubicBezTo>
                <a:cubicBezTo>
                  <a:pt x="394" y="12"/>
                  <a:pt x="394" y="12"/>
                  <a:pt x="394" y="1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132" y="10"/>
                  <a:pt x="132" y="10"/>
                  <a:pt x="132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22"/>
                  <a:pt x="18" y="22"/>
                  <a:pt x="18" y="22"/>
                </a:cubicBezTo>
                <a:cubicBezTo>
                  <a:pt x="40" y="26"/>
                  <a:pt x="74" y="32"/>
                  <a:pt x="72" y="84"/>
                </a:cubicBezTo>
                <a:cubicBezTo>
                  <a:pt x="58" y="352"/>
                  <a:pt x="58" y="352"/>
                  <a:pt x="58" y="352"/>
                </a:cubicBezTo>
                <a:cubicBezTo>
                  <a:pt x="54" y="410"/>
                  <a:pt x="38" y="430"/>
                  <a:pt x="0" y="436"/>
                </a:cubicBezTo>
                <a:cubicBezTo>
                  <a:pt x="0" y="448"/>
                  <a:pt x="0" y="448"/>
                  <a:pt x="0" y="448"/>
                </a:cubicBezTo>
                <a:cubicBezTo>
                  <a:pt x="140" y="448"/>
                  <a:pt x="140" y="448"/>
                  <a:pt x="140" y="448"/>
                </a:cubicBezTo>
                <a:cubicBezTo>
                  <a:pt x="140" y="436"/>
                  <a:pt x="140" y="436"/>
                  <a:pt x="140" y="436"/>
                </a:cubicBezTo>
                <a:cubicBezTo>
                  <a:pt x="98" y="428"/>
                  <a:pt x="84" y="414"/>
                  <a:pt x="88" y="356"/>
                </a:cubicBezTo>
                <a:cubicBezTo>
                  <a:pt x="100" y="86"/>
                  <a:pt x="100" y="86"/>
                  <a:pt x="100" y="86"/>
                </a:cubicBezTo>
                <a:cubicBezTo>
                  <a:pt x="240" y="444"/>
                  <a:pt x="240" y="444"/>
                  <a:pt x="240" y="444"/>
                </a:cubicBezTo>
                <a:cubicBezTo>
                  <a:pt x="258" y="444"/>
                  <a:pt x="258" y="444"/>
                  <a:pt x="258" y="444"/>
                </a:cubicBezTo>
                <a:cubicBezTo>
                  <a:pt x="396" y="86"/>
                  <a:pt x="396" y="86"/>
                  <a:pt x="396" y="86"/>
                </a:cubicBezTo>
                <a:cubicBezTo>
                  <a:pt x="408" y="372"/>
                  <a:pt x="408" y="372"/>
                  <a:pt x="408" y="372"/>
                </a:cubicBezTo>
                <a:cubicBezTo>
                  <a:pt x="410" y="416"/>
                  <a:pt x="398" y="430"/>
                  <a:pt x="366" y="434"/>
                </a:cubicBezTo>
                <a:lnTo>
                  <a:pt x="366" y="448"/>
                </a:lnTo>
                <a:close/>
                <a:moveTo>
                  <a:pt x="670" y="456"/>
                </a:moveTo>
                <a:cubicBezTo>
                  <a:pt x="708" y="456"/>
                  <a:pt x="756" y="440"/>
                  <a:pt x="782" y="412"/>
                </a:cubicBezTo>
                <a:cubicBezTo>
                  <a:pt x="776" y="400"/>
                  <a:pt x="776" y="400"/>
                  <a:pt x="776" y="400"/>
                </a:cubicBezTo>
                <a:cubicBezTo>
                  <a:pt x="750" y="416"/>
                  <a:pt x="722" y="422"/>
                  <a:pt x="696" y="422"/>
                </a:cubicBezTo>
                <a:cubicBezTo>
                  <a:pt x="620" y="422"/>
                  <a:pt x="592" y="358"/>
                  <a:pt x="592" y="290"/>
                </a:cubicBezTo>
                <a:cubicBezTo>
                  <a:pt x="592" y="258"/>
                  <a:pt x="600" y="236"/>
                  <a:pt x="614" y="222"/>
                </a:cubicBezTo>
                <a:cubicBezTo>
                  <a:pt x="626" y="210"/>
                  <a:pt x="646" y="204"/>
                  <a:pt x="664" y="204"/>
                </a:cubicBezTo>
                <a:cubicBezTo>
                  <a:pt x="690" y="204"/>
                  <a:pt x="722" y="214"/>
                  <a:pt x="744" y="244"/>
                </a:cubicBezTo>
                <a:cubicBezTo>
                  <a:pt x="750" y="244"/>
                  <a:pt x="750" y="244"/>
                  <a:pt x="750" y="244"/>
                </a:cubicBezTo>
                <a:cubicBezTo>
                  <a:pt x="758" y="234"/>
                  <a:pt x="766" y="212"/>
                  <a:pt x="768" y="196"/>
                </a:cubicBezTo>
                <a:cubicBezTo>
                  <a:pt x="748" y="180"/>
                  <a:pt x="720" y="172"/>
                  <a:pt x="686" y="172"/>
                </a:cubicBezTo>
                <a:cubicBezTo>
                  <a:pt x="604" y="172"/>
                  <a:pt x="544" y="246"/>
                  <a:pt x="544" y="326"/>
                </a:cubicBezTo>
                <a:cubicBezTo>
                  <a:pt x="540" y="390"/>
                  <a:pt x="576" y="456"/>
                  <a:pt x="670" y="456"/>
                </a:cubicBezTo>
                <a:moveTo>
                  <a:pt x="1272" y="98"/>
                </a:moveTo>
                <a:cubicBezTo>
                  <a:pt x="1292" y="98"/>
                  <a:pt x="1308" y="82"/>
                  <a:pt x="1308" y="62"/>
                </a:cubicBezTo>
                <a:cubicBezTo>
                  <a:pt x="1308" y="42"/>
                  <a:pt x="1292" y="26"/>
                  <a:pt x="1272" y="26"/>
                </a:cubicBezTo>
                <a:cubicBezTo>
                  <a:pt x="1252" y="26"/>
                  <a:pt x="1238" y="42"/>
                  <a:pt x="1238" y="62"/>
                </a:cubicBezTo>
                <a:cubicBezTo>
                  <a:pt x="1238" y="82"/>
                  <a:pt x="1252" y="98"/>
                  <a:pt x="1272" y="98"/>
                </a:cubicBezTo>
                <a:moveTo>
                  <a:pt x="1202" y="448"/>
                </a:moveTo>
                <a:cubicBezTo>
                  <a:pt x="1346" y="448"/>
                  <a:pt x="1346" y="448"/>
                  <a:pt x="1346" y="448"/>
                </a:cubicBezTo>
                <a:cubicBezTo>
                  <a:pt x="1346" y="436"/>
                  <a:pt x="1346" y="436"/>
                  <a:pt x="1346" y="436"/>
                </a:cubicBezTo>
                <a:cubicBezTo>
                  <a:pt x="1304" y="432"/>
                  <a:pt x="1302" y="434"/>
                  <a:pt x="1302" y="338"/>
                </a:cubicBezTo>
                <a:cubicBezTo>
                  <a:pt x="1302" y="176"/>
                  <a:pt x="1302" y="176"/>
                  <a:pt x="1302" y="176"/>
                </a:cubicBezTo>
                <a:cubicBezTo>
                  <a:pt x="1200" y="176"/>
                  <a:pt x="1200" y="176"/>
                  <a:pt x="1200" y="176"/>
                </a:cubicBezTo>
                <a:cubicBezTo>
                  <a:pt x="1200" y="188"/>
                  <a:pt x="1200" y="188"/>
                  <a:pt x="1200" y="188"/>
                </a:cubicBezTo>
                <a:cubicBezTo>
                  <a:pt x="1244" y="190"/>
                  <a:pt x="1250" y="192"/>
                  <a:pt x="1250" y="268"/>
                </a:cubicBezTo>
                <a:cubicBezTo>
                  <a:pt x="1250" y="336"/>
                  <a:pt x="1250" y="336"/>
                  <a:pt x="1250" y="336"/>
                </a:cubicBezTo>
                <a:cubicBezTo>
                  <a:pt x="1250" y="432"/>
                  <a:pt x="1248" y="432"/>
                  <a:pt x="1202" y="436"/>
                </a:cubicBezTo>
                <a:cubicBezTo>
                  <a:pt x="1178" y="434"/>
                  <a:pt x="1154" y="426"/>
                  <a:pt x="1076" y="338"/>
                </a:cubicBezTo>
                <a:cubicBezTo>
                  <a:pt x="1046" y="302"/>
                  <a:pt x="996" y="244"/>
                  <a:pt x="968" y="206"/>
                </a:cubicBezTo>
                <a:cubicBezTo>
                  <a:pt x="1062" y="102"/>
                  <a:pt x="1062" y="102"/>
                  <a:pt x="1062" y="102"/>
                </a:cubicBezTo>
                <a:cubicBezTo>
                  <a:pt x="1108" y="52"/>
                  <a:pt x="1132" y="26"/>
                  <a:pt x="1176" y="24"/>
                </a:cubicBezTo>
                <a:cubicBezTo>
                  <a:pt x="1176" y="10"/>
                  <a:pt x="1176" y="10"/>
                  <a:pt x="1176" y="10"/>
                </a:cubicBezTo>
                <a:cubicBezTo>
                  <a:pt x="1030" y="10"/>
                  <a:pt x="1030" y="10"/>
                  <a:pt x="1030" y="10"/>
                </a:cubicBezTo>
                <a:cubicBezTo>
                  <a:pt x="1030" y="22"/>
                  <a:pt x="1030" y="22"/>
                  <a:pt x="1030" y="22"/>
                </a:cubicBezTo>
                <a:cubicBezTo>
                  <a:pt x="1050" y="26"/>
                  <a:pt x="1056" y="32"/>
                  <a:pt x="1056" y="46"/>
                </a:cubicBezTo>
                <a:cubicBezTo>
                  <a:pt x="1056" y="56"/>
                  <a:pt x="1054" y="72"/>
                  <a:pt x="1026" y="10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910" y="148"/>
                  <a:pt x="910" y="148"/>
                  <a:pt x="910" y="148"/>
                </a:cubicBezTo>
                <a:cubicBezTo>
                  <a:pt x="910" y="36"/>
                  <a:pt x="916" y="28"/>
                  <a:pt x="960" y="22"/>
                </a:cubicBezTo>
                <a:cubicBezTo>
                  <a:pt x="960" y="8"/>
                  <a:pt x="960" y="8"/>
                  <a:pt x="960" y="8"/>
                </a:cubicBezTo>
                <a:cubicBezTo>
                  <a:pt x="804" y="8"/>
                  <a:pt x="804" y="8"/>
                  <a:pt x="804" y="8"/>
                </a:cubicBezTo>
                <a:cubicBezTo>
                  <a:pt x="804" y="22"/>
                  <a:pt x="804" y="22"/>
                  <a:pt x="804" y="22"/>
                </a:cubicBezTo>
                <a:cubicBezTo>
                  <a:pt x="852" y="26"/>
                  <a:pt x="854" y="36"/>
                  <a:pt x="854" y="148"/>
                </a:cubicBezTo>
                <a:cubicBezTo>
                  <a:pt x="854" y="300"/>
                  <a:pt x="854" y="300"/>
                  <a:pt x="854" y="300"/>
                </a:cubicBezTo>
                <a:cubicBezTo>
                  <a:pt x="854" y="422"/>
                  <a:pt x="850" y="430"/>
                  <a:pt x="804" y="434"/>
                </a:cubicBezTo>
                <a:cubicBezTo>
                  <a:pt x="804" y="446"/>
                  <a:pt x="804" y="446"/>
                  <a:pt x="804" y="446"/>
                </a:cubicBezTo>
                <a:cubicBezTo>
                  <a:pt x="960" y="446"/>
                  <a:pt x="960" y="446"/>
                  <a:pt x="960" y="446"/>
                </a:cubicBezTo>
                <a:cubicBezTo>
                  <a:pt x="960" y="434"/>
                  <a:pt x="960" y="434"/>
                  <a:pt x="960" y="434"/>
                </a:cubicBezTo>
                <a:cubicBezTo>
                  <a:pt x="910" y="428"/>
                  <a:pt x="910" y="424"/>
                  <a:pt x="910" y="292"/>
                </a:cubicBezTo>
                <a:cubicBezTo>
                  <a:pt x="910" y="268"/>
                  <a:pt x="910" y="268"/>
                  <a:pt x="910" y="268"/>
                </a:cubicBezTo>
                <a:cubicBezTo>
                  <a:pt x="930" y="246"/>
                  <a:pt x="930" y="246"/>
                  <a:pt x="930" y="246"/>
                </a:cubicBezTo>
                <a:cubicBezTo>
                  <a:pt x="982" y="310"/>
                  <a:pt x="1038" y="380"/>
                  <a:pt x="1098" y="448"/>
                </a:cubicBezTo>
                <a:cubicBezTo>
                  <a:pt x="1202" y="448"/>
                  <a:pt x="1202" y="448"/>
                  <a:pt x="1202" y="448"/>
                </a:cubicBezTo>
                <a:close/>
                <a:moveTo>
                  <a:pt x="1564" y="448"/>
                </a:moveTo>
                <a:cubicBezTo>
                  <a:pt x="1706" y="448"/>
                  <a:pt x="1706" y="448"/>
                  <a:pt x="1706" y="448"/>
                </a:cubicBezTo>
                <a:cubicBezTo>
                  <a:pt x="1706" y="436"/>
                  <a:pt x="1706" y="436"/>
                  <a:pt x="1706" y="436"/>
                </a:cubicBezTo>
                <a:cubicBezTo>
                  <a:pt x="1658" y="434"/>
                  <a:pt x="1658" y="432"/>
                  <a:pt x="1658" y="342"/>
                </a:cubicBezTo>
                <a:cubicBezTo>
                  <a:pt x="1658" y="280"/>
                  <a:pt x="1658" y="280"/>
                  <a:pt x="1658" y="280"/>
                </a:cubicBezTo>
                <a:cubicBezTo>
                  <a:pt x="1658" y="198"/>
                  <a:pt x="1612" y="172"/>
                  <a:pt x="1570" y="172"/>
                </a:cubicBezTo>
                <a:cubicBezTo>
                  <a:pt x="1534" y="172"/>
                  <a:pt x="1498" y="188"/>
                  <a:pt x="1470" y="224"/>
                </a:cubicBezTo>
                <a:cubicBezTo>
                  <a:pt x="1470" y="176"/>
                  <a:pt x="1470" y="176"/>
                  <a:pt x="1470" y="176"/>
                </a:cubicBezTo>
                <a:cubicBezTo>
                  <a:pt x="1368" y="176"/>
                  <a:pt x="1368" y="176"/>
                  <a:pt x="1368" y="176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412" y="190"/>
                  <a:pt x="1418" y="192"/>
                  <a:pt x="1418" y="268"/>
                </a:cubicBezTo>
                <a:cubicBezTo>
                  <a:pt x="1418" y="336"/>
                  <a:pt x="1418" y="336"/>
                  <a:pt x="1418" y="336"/>
                </a:cubicBezTo>
                <a:cubicBezTo>
                  <a:pt x="1418" y="434"/>
                  <a:pt x="1418" y="434"/>
                  <a:pt x="1370" y="436"/>
                </a:cubicBezTo>
                <a:cubicBezTo>
                  <a:pt x="1370" y="448"/>
                  <a:pt x="1370" y="448"/>
                  <a:pt x="1370" y="448"/>
                </a:cubicBezTo>
                <a:cubicBezTo>
                  <a:pt x="1514" y="448"/>
                  <a:pt x="1514" y="448"/>
                  <a:pt x="1514" y="448"/>
                </a:cubicBezTo>
                <a:cubicBezTo>
                  <a:pt x="1514" y="436"/>
                  <a:pt x="1514" y="436"/>
                  <a:pt x="1514" y="436"/>
                </a:cubicBezTo>
                <a:cubicBezTo>
                  <a:pt x="1472" y="432"/>
                  <a:pt x="1470" y="434"/>
                  <a:pt x="1470" y="338"/>
                </a:cubicBezTo>
                <a:cubicBezTo>
                  <a:pt x="1470" y="262"/>
                  <a:pt x="1470" y="262"/>
                  <a:pt x="1470" y="262"/>
                </a:cubicBezTo>
                <a:cubicBezTo>
                  <a:pt x="1470" y="236"/>
                  <a:pt x="1504" y="206"/>
                  <a:pt x="1546" y="206"/>
                </a:cubicBezTo>
                <a:cubicBezTo>
                  <a:pt x="1580" y="206"/>
                  <a:pt x="1606" y="220"/>
                  <a:pt x="1606" y="286"/>
                </a:cubicBezTo>
                <a:cubicBezTo>
                  <a:pt x="1606" y="340"/>
                  <a:pt x="1606" y="340"/>
                  <a:pt x="1606" y="340"/>
                </a:cubicBezTo>
                <a:cubicBezTo>
                  <a:pt x="1606" y="432"/>
                  <a:pt x="1602" y="432"/>
                  <a:pt x="1564" y="434"/>
                </a:cubicBezTo>
                <a:lnTo>
                  <a:pt x="1564" y="448"/>
                </a:lnTo>
                <a:close/>
                <a:moveTo>
                  <a:pt x="1776" y="222"/>
                </a:moveTo>
                <a:cubicBezTo>
                  <a:pt x="1776" y="200"/>
                  <a:pt x="1796" y="188"/>
                  <a:pt x="1822" y="188"/>
                </a:cubicBezTo>
                <a:cubicBezTo>
                  <a:pt x="1874" y="188"/>
                  <a:pt x="1896" y="236"/>
                  <a:pt x="1900" y="252"/>
                </a:cubicBezTo>
                <a:cubicBezTo>
                  <a:pt x="1912" y="252"/>
                  <a:pt x="1912" y="252"/>
                  <a:pt x="1912" y="252"/>
                </a:cubicBezTo>
                <a:cubicBezTo>
                  <a:pt x="1912" y="212"/>
                  <a:pt x="1908" y="188"/>
                  <a:pt x="1904" y="184"/>
                </a:cubicBezTo>
                <a:cubicBezTo>
                  <a:pt x="1900" y="180"/>
                  <a:pt x="1862" y="170"/>
                  <a:pt x="1824" y="170"/>
                </a:cubicBezTo>
                <a:cubicBezTo>
                  <a:pt x="1768" y="170"/>
                  <a:pt x="1734" y="206"/>
                  <a:pt x="1734" y="248"/>
                </a:cubicBezTo>
                <a:cubicBezTo>
                  <a:pt x="1734" y="340"/>
                  <a:pt x="1890" y="322"/>
                  <a:pt x="1890" y="396"/>
                </a:cubicBezTo>
                <a:cubicBezTo>
                  <a:pt x="1890" y="422"/>
                  <a:pt x="1866" y="436"/>
                  <a:pt x="1826" y="436"/>
                </a:cubicBezTo>
                <a:cubicBezTo>
                  <a:pt x="1788" y="436"/>
                  <a:pt x="1754" y="416"/>
                  <a:pt x="1744" y="366"/>
                </a:cubicBezTo>
                <a:cubicBezTo>
                  <a:pt x="1728" y="366"/>
                  <a:pt x="1728" y="366"/>
                  <a:pt x="1728" y="366"/>
                </a:cubicBezTo>
                <a:cubicBezTo>
                  <a:pt x="1728" y="386"/>
                  <a:pt x="1732" y="422"/>
                  <a:pt x="1734" y="428"/>
                </a:cubicBezTo>
                <a:cubicBezTo>
                  <a:pt x="1744" y="446"/>
                  <a:pt x="1788" y="454"/>
                  <a:pt x="1824" y="454"/>
                </a:cubicBezTo>
                <a:cubicBezTo>
                  <a:pt x="1888" y="454"/>
                  <a:pt x="1928" y="416"/>
                  <a:pt x="1928" y="372"/>
                </a:cubicBezTo>
                <a:cubicBezTo>
                  <a:pt x="1932" y="270"/>
                  <a:pt x="1776" y="286"/>
                  <a:pt x="1776" y="222"/>
                </a:cubicBezTo>
                <a:moveTo>
                  <a:pt x="2030" y="270"/>
                </a:moveTo>
                <a:cubicBezTo>
                  <a:pt x="2034" y="220"/>
                  <a:pt x="2058" y="192"/>
                  <a:pt x="2102" y="192"/>
                </a:cubicBezTo>
                <a:cubicBezTo>
                  <a:pt x="2144" y="192"/>
                  <a:pt x="2170" y="220"/>
                  <a:pt x="2172" y="270"/>
                </a:cubicBezTo>
                <a:lnTo>
                  <a:pt x="2030" y="270"/>
                </a:lnTo>
                <a:close/>
                <a:moveTo>
                  <a:pt x="2030" y="290"/>
                </a:moveTo>
                <a:cubicBezTo>
                  <a:pt x="2222" y="290"/>
                  <a:pt x="2222" y="290"/>
                  <a:pt x="2222" y="290"/>
                </a:cubicBezTo>
                <a:cubicBezTo>
                  <a:pt x="2226" y="228"/>
                  <a:pt x="2192" y="168"/>
                  <a:pt x="2114" y="168"/>
                </a:cubicBezTo>
                <a:cubicBezTo>
                  <a:pt x="2034" y="168"/>
                  <a:pt x="1982" y="232"/>
                  <a:pt x="1982" y="320"/>
                </a:cubicBezTo>
                <a:cubicBezTo>
                  <a:pt x="1982" y="388"/>
                  <a:pt x="2018" y="456"/>
                  <a:pt x="2112" y="456"/>
                </a:cubicBezTo>
                <a:cubicBezTo>
                  <a:pt x="2150" y="456"/>
                  <a:pt x="2198" y="440"/>
                  <a:pt x="2224" y="412"/>
                </a:cubicBezTo>
                <a:cubicBezTo>
                  <a:pt x="2218" y="400"/>
                  <a:pt x="2218" y="400"/>
                  <a:pt x="2218" y="400"/>
                </a:cubicBezTo>
                <a:cubicBezTo>
                  <a:pt x="2192" y="416"/>
                  <a:pt x="2164" y="422"/>
                  <a:pt x="2138" y="422"/>
                </a:cubicBezTo>
                <a:cubicBezTo>
                  <a:pt x="2058" y="420"/>
                  <a:pt x="2028" y="352"/>
                  <a:pt x="2030" y="290"/>
                </a:cubicBezTo>
                <a:moveTo>
                  <a:pt x="2478" y="242"/>
                </a:moveTo>
                <a:cubicBezTo>
                  <a:pt x="2490" y="206"/>
                  <a:pt x="2510" y="192"/>
                  <a:pt x="2528" y="192"/>
                </a:cubicBezTo>
                <a:cubicBezTo>
                  <a:pt x="2528" y="180"/>
                  <a:pt x="2528" y="180"/>
                  <a:pt x="2528" y="180"/>
                </a:cubicBezTo>
                <a:cubicBezTo>
                  <a:pt x="2430" y="180"/>
                  <a:pt x="2430" y="180"/>
                  <a:pt x="2430" y="180"/>
                </a:cubicBezTo>
                <a:cubicBezTo>
                  <a:pt x="2430" y="192"/>
                  <a:pt x="2430" y="192"/>
                  <a:pt x="2430" y="192"/>
                </a:cubicBezTo>
                <a:cubicBezTo>
                  <a:pt x="2454" y="194"/>
                  <a:pt x="2466" y="206"/>
                  <a:pt x="2458" y="234"/>
                </a:cubicBezTo>
                <a:cubicBezTo>
                  <a:pt x="2406" y="390"/>
                  <a:pt x="2406" y="390"/>
                  <a:pt x="2406" y="390"/>
                </a:cubicBezTo>
                <a:cubicBezTo>
                  <a:pt x="2354" y="270"/>
                  <a:pt x="2354" y="270"/>
                  <a:pt x="2354" y="270"/>
                </a:cubicBezTo>
                <a:cubicBezTo>
                  <a:pt x="2340" y="238"/>
                  <a:pt x="2334" y="224"/>
                  <a:pt x="2334" y="212"/>
                </a:cubicBezTo>
                <a:cubicBezTo>
                  <a:pt x="2334" y="202"/>
                  <a:pt x="2340" y="196"/>
                  <a:pt x="2360" y="192"/>
                </a:cubicBezTo>
                <a:cubicBezTo>
                  <a:pt x="2360" y="180"/>
                  <a:pt x="2360" y="180"/>
                  <a:pt x="2360" y="180"/>
                </a:cubicBezTo>
                <a:cubicBezTo>
                  <a:pt x="2234" y="180"/>
                  <a:pt x="2234" y="180"/>
                  <a:pt x="2234" y="180"/>
                </a:cubicBezTo>
                <a:cubicBezTo>
                  <a:pt x="2234" y="192"/>
                  <a:pt x="2234" y="192"/>
                  <a:pt x="2234" y="192"/>
                </a:cubicBezTo>
                <a:cubicBezTo>
                  <a:pt x="2266" y="194"/>
                  <a:pt x="2268" y="198"/>
                  <a:pt x="2310" y="292"/>
                </a:cubicBezTo>
                <a:cubicBezTo>
                  <a:pt x="2382" y="450"/>
                  <a:pt x="2382" y="450"/>
                  <a:pt x="2382" y="450"/>
                </a:cubicBezTo>
                <a:cubicBezTo>
                  <a:pt x="2358" y="512"/>
                  <a:pt x="2320" y="546"/>
                  <a:pt x="2242" y="564"/>
                </a:cubicBezTo>
                <a:cubicBezTo>
                  <a:pt x="2246" y="576"/>
                  <a:pt x="2260" y="600"/>
                  <a:pt x="2268" y="606"/>
                </a:cubicBezTo>
                <a:cubicBezTo>
                  <a:pt x="2370" y="564"/>
                  <a:pt x="2390" y="498"/>
                  <a:pt x="2426" y="396"/>
                </a:cubicBezTo>
                <a:lnTo>
                  <a:pt x="2478" y="242"/>
                </a:lnTo>
                <a:close/>
                <a:moveTo>
                  <a:pt x="2844" y="394"/>
                </a:moveTo>
                <a:cubicBezTo>
                  <a:pt x="2822" y="412"/>
                  <a:pt x="2782" y="416"/>
                  <a:pt x="2750" y="416"/>
                </a:cubicBezTo>
                <a:cubicBezTo>
                  <a:pt x="2670" y="416"/>
                  <a:pt x="2606" y="360"/>
                  <a:pt x="2606" y="284"/>
                </a:cubicBezTo>
                <a:cubicBezTo>
                  <a:pt x="2606" y="236"/>
                  <a:pt x="2626" y="206"/>
                  <a:pt x="2658" y="198"/>
                </a:cubicBezTo>
                <a:cubicBezTo>
                  <a:pt x="2698" y="266"/>
                  <a:pt x="2770" y="338"/>
                  <a:pt x="2844" y="394"/>
                </a:cubicBezTo>
                <a:moveTo>
                  <a:pt x="2928" y="448"/>
                </a:moveTo>
                <a:cubicBezTo>
                  <a:pt x="3022" y="448"/>
                  <a:pt x="3022" y="448"/>
                  <a:pt x="3022" y="448"/>
                </a:cubicBezTo>
                <a:cubicBezTo>
                  <a:pt x="3022" y="436"/>
                  <a:pt x="3022" y="436"/>
                  <a:pt x="3022" y="436"/>
                </a:cubicBezTo>
                <a:cubicBezTo>
                  <a:pt x="2992" y="432"/>
                  <a:pt x="2946" y="408"/>
                  <a:pt x="2896" y="372"/>
                </a:cubicBezTo>
                <a:cubicBezTo>
                  <a:pt x="2914" y="342"/>
                  <a:pt x="2918" y="300"/>
                  <a:pt x="2922" y="270"/>
                </a:cubicBezTo>
                <a:cubicBezTo>
                  <a:pt x="2926" y="244"/>
                  <a:pt x="2946" y="244"/>
                  <a:pt x="2958" y="242"/>
                </a:cubicBezTo>
                <a:cubicBezTo>
                  <a:pt x="2958" y="230"/>
                  <a:pt x="2958" y="230"/>
                  <a:pt x="2958" y="230"/>
                </a:cubicBezTo>
                <a:cubicBezTo>
                  <a:pt x="2834" y="230"/>
                  <a:pt x="2834" y="230"/>
                  <a:pt x="2834" y="230"/>
                </a:cubicBezTo>
                <a:cubicBezTo>
                  <a:pt x="2834" y="242"/>
                  <a:pt x="2834" y="242"/>
                  <a:pt x="2834" y="242"/>
                </a:cubicBezTo>
                <a:cubicBezTo>
                  <a:pt x="2864" y="246"/>
                  <a:pt x="2892" y="250"/>
                  <a:pt x="2892" y="294"/>
                </a:cubicBezTo>
                <a:cubicBezTo>
                  <a:pt x="2892" y="318"/>
                  <a:pt x="2888" y="342"/>
                  <a:pt x="2878" y="358"/>
                </a:cubicBezTo>
                <a:cubicBezTo>
                  <a:pt x="2770" y="274"/>
                  <a:pt x="2670" y="156"/>
                  <a:pt x="2670" y="96"/>
                </a:cubicBezTo>
                <a:cubicBezTo>
                  <a:pt x="2670" y="66"/>
                  <a:pt x="2688" y="54"/>
                  <a:pt x="2716" y="54"/>
                </a:cubicBezTo>
                <a:cubicBezTo>
                  <a:pt x="2752" y="54"/>
                  <a:pt x="2784" y="78"/>
                  <a:pt x="2800" y="124"/>
                </a:cubicBezTo>
                <a:cubicBezTo>
                  <a:pt x="2812" y="124"/>
                  <a:pt x="2812" y="124"/>
                  <a:pt x="2812" y="124"/>
                </a:cubicBezTo>
                <a:cubicBezTo>
                  <a:pt x="2810" y="42"/>
                  <a:pt x="2810" y="42"/>
                  <a:pt x="2810" y="42"/>
                </a:cubicBezTo>
                <a:cubicBezTo>
                  <a:pt x="2798" y="42"/>
                  <a:pt x="2798" y="42"/>
                  <a:pt x="2798" y="42"/>
                </a:cubicBezTo>
                <a:cubicBezTo>
                  <a:pt x="2798" y="48"/>
                  <a:pt x="2792" y="52"/>
                  <a:pt x="2788" y="52"/>
                </a:cubicBezTo>
                <a:cubicBezTo>
                  <a:pt x="2772" y="52"/>
                  <a:pt x="2752" y="36"/>
                  <a:pt x="2714" y="36"/>
                </a:cubicBezTo>
                <a:cubicBezTo>
                  <a:pt x="2672" y="36"/>
                  <a:pt x="2630" y="62"/>
                  <a:pt x="2630" y="118"/>
                </a:cubicBezTo>
                <a:cubicBezTo>
                  <a:pt x="2630" y="140"/>
                  <a:pt x="2636" y="160"/>
                  <a:pt x="2648" y="182"/>
                </a:cubicBezTo>
                <a:cubicBezTo>
                  <a:pt x="2592" y="200"/>
                  <a:pt x="2562" y="248"/>
                  <a:pt x="2562" y="304"/>
                </a:cubicBezTo>
                <a:cubicBezTo>
                  <a:pt x="2562" y="406"/>
                  <a:pt x="2640" y="460"/>
                  <a:pt x="2726" y="460"/>
                </a:cubicBezTo>
                <a:cubicBezTo>
                  <a:pt x="2780" y="460"/>
                  <a:pt x="2824" y="444"/>
                  <a:pt x="2862" y="410"/>
                </a:cubicBezTo>
                <a:cubicBezTo>
                  <a:pt x="2888" y="424"/>
                  <a:pt x="2912" y="442"/>
                  <a:pt x="2928" y="448"/>
                </a:cubicBezTo>
                <a:moveTo>
                  <a:pt x="3094" y="212"/>
                </a:moveTo>
                <a:cubicBezTo>
                  <a:pt x="3094" y="88"/>
                  <a:pt x="3154" y="20"/>
                  <a:pt x="3252" y="20"/>
                </a:cubicBezTo>
                <a:cubicBezTo>
                  <a:pt x="3328" y="20"/>
                  <a:pt x="3372" y="58"/>
                  <a:pt x="3392" y="134"/>
                </a:cubicBezTo>
                <a:cubicBezTo>
                  <a:pt x="3404" y="134"/>
                  <a:pt x="3404" y="134"/>
                  <a:pt x="3404" y="134"/>
                </a:cubicBezTo>
                <a:cubicBezTo>
                  <a:pt x="3400" y="4"/>
                  <a:pt x="3400" y="4"/>
                  <a:pt x="3400" y="4"/>
                </a:cubicBezTo>
                <a:cubicBezTo>
                  <a:pt x="3388" y="4"/>
                  <a:pt x="3388" y="4"/>
                  <a:pt x="3388" y="4"/>
                </a:cubicBezTo>
                <a:cubicBezTo>
                  <a:pt x="3384" y="14"/>
                  <a:pt x="3376" y="18"/>
                  <a:pt x="3364" y="18"/>
                </a:cubicBezTo>
                <a:cubicBezTo>
                  <a:pt x="3338" y="18"/>
                  <a:pt x="3314" y="0"/>
                  <a:pt x="3248" y="0"/>
                </a:cubicBezTo>
                <a:cubicBezTo>
                  <a:pt x="3118" y="0"/>
                  <a:pt x="3030" y="102"/>
                  <a:pt x="3030" y="242"/>
                </a:cubicBezTo>
                <a:cubicBezTo>
                  <a:pt x="3030" y="376"/>
                  <a:pt x="3110" y="460"/>
                  <a:pt x="3238" y="460"/>
                </a:cubicBezTo>
                <a:cubicBezTo>
                  <a:pt x="3320" y="460"/>
                  <a:pt x="3384" y="420"/>
                  <a:pt x="3408" y="380"/>
                </a:cubicBezTo>
                <a:cubicBezTo>
                  <a:pt x="3396" y="366"/>
                  <a:pt x="3396" y="366"/>
                  <a:pt x="3396" y="366"/>
                </a:cubicBezTo>
                <a:cubicBezTo>
                  <a:pt x="3370" y="402"/>
                  <a:pt x="3314" y="426"/>
                  <a:pt x="3256" y="426"/>
                </a:cubicBezTo>
                <a:cubicBezTo>
                  <a:pt x="3156" y="426"/>
                  <a:pt x="3094" y="340"/>
                  <a:pt x="3094" y="212"/>
                </a:cubicBezTo>
                <a:moveTo>
                  <a:pt x="3678" y="328"/>
                </a:moveTo>
                <a:cubicBezTo>
                  <a:pt x="3678" y="392"/>
                  <a:pt x="3650" y="430"/>
                  <a:pt x="3592" y="430"/>
                </a:cubicBezTo>
                <a:cubicBezTo>
                  <a:pt x="3542" y="430"/>
                  <a:pt x="3496" y="384"/>
                  <a:pt x="3496" y="292"/>
                </a:cubicBezTo>
                <a:cubicBezTo>
                  <a:pt x="3496" y="226"/>
                  <a:pt x="3528" y="190"/>
                  <a:pt x="3580" y="190"/>
                </a:cubicBezTo>
                <a:cubicBezTo>
                  <a:pt x="3628" y="192"/>
                  <a:pt x="3678" y="238"/>
                  <a:pt x="3678" y="328"/>
                </a:cubicBezTo>
                <a:moveTo>
                  <a:pt x="3732" y="312"/>
                </a:moveTo>
                <a:cubicBezTo>
                  <a:pt x="3732" y="260"/>
                  <a:pt x="3710" y="214"/>
                  <a:pt x="3672" y="190"/>
                </a:cubicBezTo>
                <a:cubicBezTo>
                  <a:pt x="3650" y="176"/>
                  <a:pt x="3620" y="168"/>
                  <a:pt x="3588" y="168"/>
                </a:cubicBezTo>
                <a:cubicBezTo>
                  <a:pt x="3502" y="168"/>
                  <a:pt x="3442" y="230"/>
                  <a:pt x="3442" y="310"/>
                </a:cubicBezTo>
                <a:cubicBezTo>
                  <a:pt x="3442" y="364"/>
                  <a:pt x="3464" y="408"/>
                  <a:pt x="3502" y="432"/>
                </a:cubicBezTo>
                <a:cubicBezTo>
                  <a:pt x="3524" y="446"/>
                  <a:pt x="3554" y="452"/>
                  <a:pt x="3586" y="452"/>
                </a:cubicBezTo>
                <a:cubicBezTo>
                  <a:pt x="3672" y="454"/>
                  <a:pt x="3732" y="394"/>
                  <a:pt x="3732" y="312"/>
                </a:cubicBezTo>
                <a:moveTo>
                  <a:pt x="4136" y="448"/>
                </a:moveTo>
                <a:cubicBezTo>
                  <a:pt x="4280" y="448"/>
                  <a:pt x="4280" y="448"/>
                  <a:pt x="4280" y="448"/>
                </a:cubicBezTo>
                <a:cubicBezTo>
                  <a:pt x="4280" y="436"/>
                  <a:pt x="4280" y="436"/>
                  <a:pt x="4280" y="436"/>
                </a:cubicBezTo>
                <a:cubicBezTo>
                  <a:pt x="4230" y="434"/>
                  <a:pt x="4232" y="426"/>
                  <a:pt x="4232" y="348"/>
                </a:cubicBezTo>
                <a:cubicBezTo>
                  <a:pt x="4232" y="276"/>
                  <a:pt x="4232" y="276"/>
                  <a:pt x="4232" y="276"/>
                </a:cubicBezTo>
                <a:cubicBezTo>
                  <a:pt x="4232" y="200"/>
                  <a:pt x="4190" y="172"/>
                  <a:pt x="4142" y="172"/>
                </a:cubicBezTo>
                <a:cubicBezTo>
                  <a:pt x="4098" y="172"/>
                  <a:pt x="4064" y="196"/>
                  <a:pt x="4038" y="232"/>
                </a:cubicBezTo>
                <a:cubicBezTo>
                  <a:pt x="4028" y="194"/>
                  <a:pt x="4000" y="172"/>
                  <a:pt x="3954" y="172"/>
                </a:cubicBezTo>
                <a:cubicBezTo>
                  <a:pt x="3916" y="172"/>
                  <a:pt x="3880" y="196"/>
                  <a:pt x="3858" y="224"/>
                </a:cubicBezTo>
                <a:cubicBezTo>
                  <a:pt x="3858" y="176"/>
                  <a:pt x="3858" y="176"/>
                  <a:pt x="3858" y="176"/>
                </a:cubicBezTo>
                <a:cubicBezTo>
                  <a:pt x="3756" y="176"/>
                  <a:pt x="3756" y="176"/>
                  <a:pt x="3756" y="176"/>
                </a:cubicBezTo>
                <a:cubicBezTo>
                  <a:pt x="3756" y="188"/>
                  <a:pt x="3756" y="188"/>
                  <a:pt x="3756" y="188"/>
                </a:cubicBezTo>
                <a:cubicBezTo>
                  <a:pt x="3800" y="190"/>
                  <a:pt x="3806" y="192"/>
                  <a:pt x="3806" y="268"/>
                </a:cubicBezTo>
                <a:cubicBezTo>
                  <a:pt x="3806" y="346"/>
                  <a:pt x="3806" y="346"/>
                  <a:pt x="3806" y="346"/>
                </a:cubicBezTo>
                <a:cubicBezTo>
                  <a:pt x="3806" y="434"/>
                  <a:pt x="3804" y="434"/>
                  <a:pt x="3758" y="434"/>
                </a:cubicBezTo>
                <a:cubicBezTo>
                  <a:pt x="3758" y="446"/>
                  <a:pt x="3758" y="446"/>
                  <a:pt x="3758" y="446"/>
                </a:cubicBezTo>
                <a:cubicBezTo>
                  <a:pt x="3902" y="446"/>
                  <a:pt x="3902" y="446"/>
                  <a:pt x="3902" y="446"/>
                </a:cubicBezTo>
                <a:cubicBezTo>
                  <a:pt x="3902" y="434"/>
                  <a:pt x="3902" y="434"/>
                  <a:pt x="3902" y="434"/>
                </a:cubicBezTo>
                <a:cubicBezTo>
                  <a:pt x="3862" y="430"/>
                  <a:pt x="3858" y="430"/>
                  <a:pt x="3858" y="342"/>
                </a:cubicBezTo>
                <a:cubicBezTo>
                  <a:pt x="3858" y="262"/>
                  <a:pt x="3858" y="262"/>
                  <a:pt x="3858" y="262"/>
                </a:cubicBezTo>
                <a:cubicBezTo>
                  <a:pt x="3858" y="234"/>
                  <a:pt x="3894" y="204"/>
                  <a:pt x="3932" y="204"/>
                </a:cubicBezTo>
                <a:cubicBezTo>
                  <a:pt x="3974" y="204"/>
                  <a:pt x="3990" y="226"/>
                  <a:pt x="3990" y="282"/>
                </a:cubicBezTo>
                <a:cubicBezTo>
                  <a:pt x="3990" y="338"/>
                  <a:pt x="3990" y="338"/>
                  <a:pt x="3990" y="338"/>
                </a:cubicBezTo>
                <a:cubicBezTo>
                  <a:pt x="3990" y="428"/>
                  <a:pt x="3988" y="432"/>
                  <a:pt x="3950" y="436"/>
                </a:cubicBezTo>
                <a:cubicBezTo>
                  <a:pt x="3950" y="448"/>
                  <a:pt x="3950" y="448"/>
                  <a:pt x="3950" y="448"/>
                </a:cubicBezTo>
                <a:cubicBezTo>
                  <a:pt x="4086" y="448"/>
                  <a:pt x="4086" y="448"/>
                  <a:pt x="4086" y="448"/>
                </a:cubicBezTo>
                <a:cubicBezTo>
                  <a:pt x="4086" y="436"/>
                  <a:pt x="4086" y="436"/>
                  <a:pt x="4086" y="436"/>
                </a:cubicBezTo>
                <a:cubicBezTo>
                  <a:pt x="4040" y="432"/>
                  <a:pt x="4042" y="428"/>
                  <a:pt x="4042" y="342"/>
                </a:cubicBezTo>
                <a:cubicBezTo>
                  <a:pt x="4042" y="264"/>
                  <a:pt x="4042" y="264"/>
                  <a:pt x="4042" y="264"/>
                </a:cubicBezTo>
                <a:cubicBezTo>
                  <a:pt x="4042" y="236"/>
                  <a:pt x="4078" y="206"/>
                  <a:pt x="4118" y="206"/>
                </a:cubicBezTo>
                <a:cubicBezTo>
                  <a:pt x="4152" y="206"/>
                  <a:pt x="4174" y="226"/>
                  <a:pt x="4174" y="284"/>
                </a:cubicBezTo>
                <a:cubicBezTo>
                  <a:pt x="4174" y="346"/>
                  <a:pt x="4174" y="346"/>
                  <a:pt x="4174" y="346"/>
                </a:cubicBezTo>
                <a:cubicBezTo>
                  <a:pt x="4174" y="428"/>
                  <a:pt x="4174" y="432"/>
                  <a:pt x="4134" y="436"/>
                </a:cubicBezTo>
                <a:cubicBezTo>
                  <a:pt x="4134" y="448"/>
                  <a:pt x="4134" y="448"/>
                  <a:pt x="4134" y="448"/>
                </a:cubicBezTo>
                <a:lnTo>
                  <a:pt x="4136" y="448"/>
                </a:lnTo>
                <a:close/>
                <a:moveTo>
                  <a:pt x="4546" y="316"/>
                </a:moveTo>
                <a:cubicBezTo>
                  <a:pt x="4546" y="388"/>
                  <a:pt x="4516" y="432"/>
                  <a:pt x="4460" y="432"/>
                </a:cubicBezTo>
                <a:cubicBezTo>
                  <a:pt x="4424" y="432"/>
                  <a:pt x="4384" y="412"/>
                  <a:pt x="4384" y="384"/>
                </a:cubicBezTo>
                <a:cubicBezTo>
                  <a:pt x="4384" y="248"/>
                  <a:pt x="4384" y="248"/>
                  <a:pt x="4384" y="248"/>
                </a:cubicBezTo>
                <a:cubicBezTo>
                  <a:pt x="4384" y="226"/>
                  <a:pt x="4416" y="202"/>
                  <a:pt x="4454" y="202"/>
                </a:cubicBezTo>
                <a:cubicBezTo>
                  <a:pt x="4510" y="206"/>
                  <a:pt x="4546" y="248"/>
                  <a:pt x="4546" y="316"/>
                </a:cubicBezTo>
                <a:moveTo>
                  <a:pt x="4600" y="310"/>
                </a:moveTo>
                <a:cubicBezTo>
                  <a:pt x="4600" y="230"/>
                  <a:pt x="4548" y="170"/>
                  <a:pt x="4478" y="170"/>
                </a:cubicBezTo>
                <a:cubicBezTo>
                  <a:pt x="4438" y="170"/>
                  <a:pt x="4406" y="188"/>
                  <a:pt x="4384" y="214"/>
                </a:cubicBezTo>
                <a:cubicBezTo>
                  <a:pt x="4384" y="174"/>
                  <a:pt x="4384" y="174"/>
                  <a:pt x="4384" y="174"/>
                </a:cubicBezTo>
                <a:cubicBezTo>
                  <a:pt x="4284" y="174"/>
                  <a:pt x="4284" y="174"/>
                  <a:pt x="4284" y="174"/>
                </a:cubicBezTo>
                <a:cubicBezTo>
                  <a:pt x="4284" y="186"/>
                  <a:pt x="4284" y="186"/>
                  <a:pt x="4284" y="186"/>
                </a:cubicBezTo>
                <a:cubicBezTo>
                  <a:pt x="4326" y="188"/>
                  <a:pt x="4332" y="190"/>
                  <a:pt x="4332" y="280"/>
                </a:cubicBezTo>
                <a:cubicBezTo>
                  <a:pt x="4332" y="466"/>
                  <a:pt x="4332" y="466"/>
                  <a:pt x="4332" y="466"/>
                </a:cubicBezTo>
                <a:cubicBezTo>
                  <a:pt x="4332" y="564"/>
                  <a:pt x="4334" y="570"/>
                  <a:pt x="4286" y="574"/>
                </a:cubicBezTo>
                <a:cubicBezTo>
                  <a:pt x="4286" y="588"/>
                  <a:pt x="4286" y="588"/>
                  <a:pt x="4286" y="588"/>
                </a:cubicBezTo>
                <a:cubicBezTo>
                  <a:pt x="4432" y="588"/>
                  <a:pt x="4432" y="588"/>
                  <a:pt x="4432" y="588"/>
                </a:cubicBezTo>
                <a:cubicBezTo>
                  <a:pt x="4432" y="574"/>
                  <a:pt x="4432" y="574"/>
                  <a:pt x="4432" y="574"/>
                </a:cubicBezTo>
                <a:cubicBezTo>
                  <a:pt x="4380" y="572"/>
                  <a:pt x="4384" y="564"/>
                  <a:pt x="4384" y="462"/>
                </a:cubicBezTo>
                <a:cubicBezTo>
                  <a:pt x="4384" y="424"/>
                  <a:pt x="4384" y="424"/>
                  <a:pt x="4384" y="424"/>
                </a:cubicBezTo>
                <a:cubicBezTo>
                  <a:pt x="4404" y="444"/>
                  <a:pt x="4436" y="454"/>
                  <a:pt x="4466" y="454"/>
                </a:cubicBezTo>
                <a:cubicBezTo>
                  <a:pt x="4548" y="454"/>
                  <a:pt x="4600" y="392"/>
                  <a:pt x="4600" y="310"/>
                </a:cubicBezTo>
                <a:moveTo>
                  <a:pt x="4792" y="382"/>
                </a:moveTo>
                <a:cubicBezTo>
                  <a:pt x="4792" y="404"/>
                  <a:pt x="4762" y="424"/>
                  <a:pt x="4736" y="424"/>
                </a:cubicBezTo>
                <a:cubicBezTo>
                  <a:pt x="4712" y="424"/>
                  <a:pt x="4694" y="410"/>
                  <a:pt x="4694" y="378"/>
                </a:cubicBezTo>
                <a:cubicBezTo>
                  <a:pt x="4694" y="322"/>
                  <a:pt x="4752" y="328"/>
                  <a:pt x="4792" y="306"/>
                </a:cubicBezTo>
                <a:cubicBezTo>
                  <a:pt x="4792" y="382"/>
                  <a:pt x="4792" y="382"/>
                  <a:pt x="4792" y="382"/>
                </a:cubicBezTo>
                <a:close/>
                <a:moveTo>
                  <a:pt x="5240" y="434"/>
                </a:moveTo>
                <a:cubicBezTo>
                  <a:pt x="5192" y="432"/>
                  <a:pt x="5192" y="430"/>
                  <a:pt x="5192" y="340"/>
                </a:cubicBezTo>
                <a:cubicBezTo>
                  <a:pt x="5192" y="278"/>
                  <a:pt x="5192" y="278"/>
                  <a:pt x="5192" y="278"/>
                </a:cubicBezTo>
                <a:cubicBezTo>
                  <a:pt x="5192" y="196"/>
                  <a:pt x="5146" y="170"/>
                  <a:pt x="5104" y="170"/>
                </a:cubicBezTo>
                <a:cubicBezTo>
                  <a:pt x="5068" y="170"/>
                  <a:pt x="5032" y="186"/>
                  <a:pt x="5004" y="222"/>
                </a:cubicBezTo>
                <a:cubicBezTo>
                  <a:pt x="5004" y="174"/>
                  <a:pt x="5004" y="174"/>
                  <a:pt x="5004" y="174"/>
                </a:cubicBezTo>
                <a:cubicBezTo>
                  <a:pt x="4902" y="174"/>
                  <a:pt x="4902" y="174"/>
                  <a:pt x="4902" y="174"/>
                </a:cubicBezTo>
                <a:cubicBezTo>
                  <a:pt x="4902" y="186"/>
                  <a:pt x="4902" y="186"/>
                  <a:pt x="4902" y="186"/>
                </a:cubicBezTo>
                <a:cubicBezTo>
                  <a:pt x="4946" y="188"/>
                  <a:pt x="4952" y="190"/>
                  <a:pt x="4952" y="266"/>
                </a:cubicBezTo>
                <a:cubicBezTo>
                  <a:pt x="4952" y="334"/>
                  <a:pt x="4952" y="334"/>
                  <a:pt x="4952" y="334"/>
                </a:cubicBezTo>
                <a:cubicBezTo>
                  <a:pt x="4952" y="430"/>
                  <a:pt x="4952" y="432"/>
                  <a:pt x="4904" y="434"/>
                </a:cubicBezTo>
                <a:cubicBezTo>
                  <a:pt x="4892" y="434"/>
                  <a:pt x="4892" y="434"/>
                  <a:pt x="4892" y="434"/>
                </a:cubicBezTo>
                <a:cubicBezTo>
                  <a:pt x="4854" y="434"/>
                  <a:pt x="4850" y="422"/>
                  <a:pt x="4850" y="366"/>
                </a:cubicBezTo>
                <a:cubicBezTo>
                  <a:pt x="4850" y="274"/>
                  <a:pt x="4850" y="274"/>
                  <a:pt x="4850" y="274"/>
                </a:cubicBezTo>
                <a:cubicBezTo>
                  <a:pt x="4850" y="256"/>
                  <a:pt x="4848" y="240"/>
                  <a:pt x="4844" y="228"/>
                </a:cubicBezTo>
                <a:cubicBezTo>
                  <a:pt x="4830" y="186"/>
                  <a:pt x="4796" y="170"/>
                  <a:pt x="4748" y="170"/>
                </a:cubicBezTo>
                <a:cubicBezTo>
                  <a:pt x="4718" y="170"/>
                  <a:pt x="4674" y="180"/>
                  <a:pt x="4650" y="202"/>
                </a:cubicBezTo>
                <a:cubicBezTo>
                  <a:pt x="4652" y="214"/>
                  <a:pt x="4664" y="240"/>
                  <a:pt x="4670" y="248"/>
                </a:cubicBezTo>
                <a:cubicBezTo>
                  <a:pt x="4676" y="246"/>
                  <a:pt x="4676" y="246"/>
                  <a:pt x="4676" y="246"/>
                </a:cubicBezTo>
                <a:cubicBezTo>
                  <a:pt x="4688" y="216"/>
                  <a:pt x="4708" y="194"/>
                  <a:pt x="4742" y="194"/>
                </a:cubicBezTo>
                <a:cubicBezTo>
                  <a:pt x="4778" y="194"/>
                  <a:pt x="4794" y="220"/>
                  <a:pt x="4794" y="250"/>
                </a:cubicBezTo>
                <a:cubicBezTo>
                  <a:pt x="4794" y="282"/>
                  <a:pt x="4794" y="282"/>
                  <a:pt x="4794" y="282"/>
                </a:cubicBezTo>
                <a:cubicBezTo>
                  <a:pt x="4794" y="302"/>
                  <a:pt x="4702" y="306"/>
                  <a:pt x="4664" y="338"/>
                </a:cubicBezTo>
                <a:cubicBezTo>
                  <a:pt x="4652" y="350"/>
                  <a:pt x="4642" y="364"/>
                  <a:pt x="4642" y="384"/>
                </a:cubicBezTo>
                <a:cubicBezTo>
                  <a:pt x="4642" y="426"/>
                  <a:pt x="4672" y="456"/>
                  <a:pt x="4716" y="456"/>
                </a:cubicBezTo>
                <a:cubicBezTo>
                  <a:pt x="4744" y="456"/>
                  <a:pt x="4768" y="446"/>
                  <a:pt x="4794" y="418"/>
                </a:cubicBezTo>
                <a:cubicBezTo>
                  <a:pt x="4798" y="438"/>
                  <a:pt x="4814" y="448"/>
                  <a:pt x="4842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5048" y="448"/>
                  <a:pt x="5048" y="448"/>
                  <a:pt x="5048" y="448"/>
                </a:cubicBezTo>
                <a:cubicBezTo>
                  <a:pt x="5048" y="436"/>
                  <a:pt x="5048" y="436"/>
                  <a:pt x="5048" y="436"/>
                </a:cubicBezTo>
                <a:cubicBezTo>
                  <a:pt x="5006" y="432"/>
                  <a:pt x="5004" y="434"/>
                  <a:pt x="5004" y="338"/>
                </a:cubicBezTo>
                <a:cubicBezTo>
                  <a:pt x="5004" y="262"/>
                  <a:pt x="5004" y="262"/>
                  <a:pt x="5004" y="262"/>
                </a:cubicBezTo>
                <a:cubicBezTo>
                  <a:pt x="5004" y="236"/>
                  <a:pt x="5038" y="206"/>
                  <a:pt x="5080" y="206"/>
                </a:cubicBezTo>
                <a:cubicBezTo>
                  <a:pt x="5114" y="206"/>
                  <a:pt x="5140" y="220"/>
                  <a:pt x="5140" y="286"/>
                </a:cubicBezTo>
                <a:cubicBezTo>
                  <a:pt x="5140" y="340"/>
                  <a:pt x="5140" y="340"/>
                  <a:pt x="5140" y="340"/>
                </a:cubicBezTo>
                <a:cubicBezTo>
                  <a:pt x="5140" y="432"/>
                  <a:pt x="5136" y="432"/>
                  <a:pt x="5098" y="434"/>
                </a:cubicBezTo>
                <a:cubicBezTo>
                  <a:pt x="5098" y="446"/>
                  <a:pt x="5098" y="446"/>
                  <a:pt x="5098" y="446"/>
                </a:cubicBezTo>
                <a:cubicBezTo>
                  <a:pt x="5240" y="446"/>
                  <a:pt x="5240" y="446"/>
                  <a:pt x="5240" y="446"/>
                </a:cubicBezTo>
                <a:lnTo>
                  <a:pt x="5240" y="434"/>
                </a:lnTo>
                <a:close/>
                <a:moveTo>
                  <a:pt x="5516" y="192"/>
                </a:moveTo>
                <a:cubicBezTo>
                  <a:pt x="5516" y="180"/>
                  <a:pt x="5516" y="180"/>
                  <a:pt x="5516" y="180"/>
                </a:cubicBezTo>
                <a:cubicBezTo>
                  <a:pt x="5418" y="180"/>
                  <a:pt x="5418" y="180"/>
                  <a:pt x="5418" y="180"/>
                </a:cubicBezTo>
                <a:cubicBezTo>
                  <a:pt x="5418" y="192"/>
                  <a:pt x="5418" y="192"/>
                  <a:pt x="5418" y="192"/>
                </a:cubicBezTo>
                <a:cubicBezTo>
                  <a:pt x="5442" y="194"/>
                  <a:pt x="5454" y="206"/>
                  <a:pt x="5446" y="234"/>
                </a:cubicBezTo>
                <a:cubicBezTo>
                  <a:pt x="5394" y="390"/>
                  <a:pt x="5394" y="390"/>
                  <a:pt x="5394" y="390"/>
                </a:cubicBezTo>
                <a:cubicBezTo>
                  <a:pt x="5342" y="270"/>
                  <a:pt x="5342" y="270"/>
                  <a:pt x="5342" y="270"/>
                </a:cubicBezTo>
                <a:cubicBezTo>
                  <a:pt x="5328" y="238"/>
                  <a:pt x="5322" y="224"/>
                  <a:pt x="5322" y="212"/>
                </a:cubicBezTo>
                <a:cubicBezTo>
                  <a:pt x="5322" y="202"/>
                  <a:pt x="5328" y="196"/>
                  <a:pt x="5348" y="192"/>
                </a:cubicBezTo>
                <a:cubicBezTo>
                  <a:pt x="5348" y="180"/>
                  <a:pt x="5348" y="180"/>
                  <a:pt x="5348" y="180"/>
                </a:cubicBezTo>
                <a:cubicBezTo>
                  <a:pt x="5220" y="180"/>
                  <a:pt x="5220" y="180"/>
                  <a:pt x="5220" y="180"/>
                </a:cubicBezTo>
                <a:cubicBezTo>
                  <a:pt x="5220" y="192"/>
                  <a:pt x="5220" y="192"/>
                  <a:pt x="5220" y="192"/>
                </a:cubicBezTo>
                <a:cubicBezTo>
                  <a:pt x="5252" y="194"/>
                  <a:pt x="5254" y="198"/>
                  <a:pt x="5296" y="292"/>
                </a:cubicBezTo>
                <a:cubicBezTo>
                  <a:pt x="5368" y="450"/>
                  <a:pt x="5368" y="450"/>
                  <a:pt x="5368" y="450"/>
                </a:cubicBezTo>
                <a:cubicBezTo>
                  <a:pt x="5344" y="512"/>
                  <a:pt x="5306" y="546"/>
                  <a:pt x="5228" y="564"/>
                </a:cubicBezTo>
                <a:cubicBezTo>
                  <a:pt x="5232" y="576"/>
                  <a:pt x="5246" y="600"/>
                  <a:pt x="5254" y="606"/>
                </a:cubicBezTo>
                <a:cubicBezTo>
                  <a:pt x="5356" y="564"/>
                  <a:pt x="5376" y="498"/>
                  <a:pt x="5412" y="396"/>
                </a:cubicBezTo>
                <a:cubicBezTo>
                  <a:pt x="5466" y="242"/>
                  <a:pt x="5466" y="242"/>
                  <a:pt x="5466" y="242"/>
                </a:cubicBezTo>
                <a:cubicBezTo>
                  <a:pt x="5478" y="206"/>
                  <a:pt x="5498" y="192"/>
                  <a:pt x="5516" y="192"/>
                </a:cubicBezTo>
              </a:path>
            </a:pathLst>
          </a:custGeom>
          <a:solidFill>
            <a:srgbClr val="002960"/>
          </a:solidFill>
          <a:ln>
            <a:noFill/>
          </a:ln>
          <a:extLst/>
        </p:spPr>
        <p:txBody>
          <a:bodyPr vert="horz" wrap="square" lIns="93266" tIns="46633" rIns="93266" bIns="46633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6" name="Disclaimer-Russian (Russia)" hidden="1"/>
          <p:cNvSpPr>
            <a:spLocks noChangeArrowheads="1"/>
          </p:cNvSpPr>
          <p:nvPr userDrawn="1"/>
        </p:nvSpPr>
        <p:spPr bwMode="black">
          <a:xfrm>
            <a:off x="2314479" y="6289641"/>
            <a:ext cx="3616660" cy="502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2094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srgbClr val="FFFFFF"/>
                </a:solidFill>
              </a:rPr>
              <a:t>КОНФИДЕНЦИАЛЬНАЯ ИНФОРМАЦИЯ, СОБСТВЕННОСТЬ ООО "Мак-</a:t>
            </a:r>
            <a:r>
              <a:rPr lang="ru-RU" sz="800" dirty="0" err="1" smtClean="0">
                <a:solidFill>
                  <a:srgbClr val="FFFFFF"/>
                </a:solidFill>
              </a:rPr>
              <a:t>Кинзи</a:t>
            </a:r>
            <a:r>
              <a:rPr lang="ru-RU" sz="800" dirty="0" smtClean="0">
                <a:solidFill>
                  <a:srgbClr val="FFFFFF"/>
                </a:solidFill>
              </a:rPr>
              <a:t> и Компания </a:t>
            </a:r>
            <a:r>
              <a:rPr lang="ru-RU" sz="800" dirty="0" err="1" smtClean="0">
                <a:solidFill>
                  <a:srgbClr val="FFFFFF"/>
                </a:solidFill>
              </a:rPr>
              <a:t>СиАйЭс</a:t>
            </a:r>
            <a:r>
              <a:rPr lang="ru-RU" sz="800" dirty="0" smtClean="0">
                <a:solidFill>
                  <a:srgbClr val="FFFFFF"/>
                </a:solidFill>
              </a:rPr>
              <a:t>"</a:t>
            </a:r>
            <a:endParaRPr lang="ru-RU" sz="800" dirty="0">
              <a:solidFill>
                <a:srgbClr val="FFFFFF"/>
              </a:solidFill>
            </a:endParaRPr>
          </a:p>
          <a:p>
            <a:pPr defTabSz="82094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srgbClr val="FFFFFF"/>
                </a:solidFill>
              </a:rPr>
              <a:t>Любое использование этого документа без специального разрешения ООО </a:t>
            </a:r>
            <a:r>
              <a:rPr lang="ru-RU" sz="800" dirty="0" smtClean="0">
                <a:solidFill>
                  <a:srgbClr val="FFFFFF"/>
                </a:solidFill>
              </a:rPr>
              <a:t>"Мак-</a:t>
            </a:r>
            <a:r>
              <a:rPr lang="ru-RU" sz="800" dirty="0" err="1" smtClean="0">
                <a:solidFill>
                  <a:srgbClr val="FFFFFF"/>
                </a:solidFill>
              </a:rPr>
              <a:t>Кинзи</a:t>
            </a:r>
            <a:r>
              <a:rPr lang="ru-RU" sz="800" dirty="0" smtClean="0">
                <a:solidFill>
                  <a:srgbClr val="FFFFFF"/>
                </a:solidFill>
              </a:rPr>
              <a:t> </a:t>
            </a:r>
            <a:r>
              <a:rPr lang="ru-RU" sz="800" dirty="0">
                <a:solidFill>
                  <a:srgbClr val="FFFFFF"/>
                </a:solidFill>
              </a:rPr>
              <a:t>и Компания </a:t>
            </a:r>
            <a:r>
              <a:rPr lang="ru-RU" sz="800" dirty="0" err="1" smtClean="0">
                <a:solidFill>
                  <a:srgbClr val="FFFFFF"/>
                </a:solidFill>
              </a:rPr>
              <a:t>СиАйЭс</a:t>
            </a:r>
            <a:r>
              <a:rPr lang="ru-RU" sz="800" dirty="0" smtClean="0">
                <a:solidFill>
                  <a:srgbClr val="FFFFFF"/>
                </a:solidFill>
              </a:rPr>
              <a:t>" </a:t>
            </a:r>
            <a:r>
              <a:rPr lang="ru-RU" sz="800" dirty="0">
                <a:solidFill>
                  <a:srgbClr val="FFFFFF"/>
                </a:solidFill>
              </a:rPr>
              <a:t>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1989379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8739041" y="6640470"/>
            <a:ext cx="127581" cy="12561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lang="ru-RU"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sz="800" smtClean="0">
                <a:solidFill>
                  <a:srgbClr val="80808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sz="800" dirty="0">
              <a:solidFill>
                <a:srgbClr val="808080"/>
              </a:solidFill>
            </a:endParaRPr>
          </a:p>
        </p:txBody>
      </p:sp>
      <p:sp>
        <p:nvSpPr>
          <p:cNvPr id="9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7602608" y="6640470"/>
            <a:ext cx="1033737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235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srgbClr val="808080"/>
                </a:solidFill>
              </a:rPr>
              <a:t>McKinsey &amp; Company</a:t>
            </a:r>
          </a:p>
        </p:txBody>
      </p:sp>
      <p:sp>
        <p:nvSpPr>
          <p:cNvPr id="5" name="doc id"/>
          <p:cNvSpPr>
            <a:spLocks noChangeArrowheads="1"/>
          </p:cNvSpPr>
          <p:nvPr userDrawn="1"/>
        </p:nvSpPr>
        <p:spPr bwMode="auto">
          <a:xfrm>
            <a:off x="8246612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235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808080"/>
                </a:solidFill>
              </a:rPr>
              <a:t>MSW-IIP008-20161103-NK1wm-r</a:t>
            </a:r>
            <a:endParaRPr lang="ru-RU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6207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8739041" y="6640470"/>
            <a:ext cx="127581" cy="12561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lang="ru-RU"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sz="800" smtClean="0">
                <a:solidFill>
                  <a:srgbClr val="967D57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sz="800" dirty="0">
              <a:solidFill>
                <a:srgbClr val="967D57"/>
              </a:solidFill>
            </a:endParaRPr>
          </a:p>
        </p:txBody>
      </p:sp>
      <p:sp>
        <p:nvSpPr>
          <p:cNvPr id="16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7602608" y="6640470"/>
            <a:ext cx="1033737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235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srgbClr val="967D57"/>
                </a:solidFill>
              </a:rPr>
              <a:t>McKinsey &amp; Company</a:t>
            </a:r>
          </a:p>
        </p:txBody>
      </p:sp>
      <p:sp>
        <p:nvSpPr>
          <p:cNvPr id="5" name="doc id"/>
          <p:cNvSpPr>
            <a:spLocks noChangeArrowheads="1"/>
          </p:cNvSpPr>
          <p:nvPr userDrawn="1"/>
        </p:nvSpPr>
        <p:spPr bwMode="auto">
          <a:xfrm>
            <a:off x="8246612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235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808080"/>
                </a:solidFill>
              </a:rPr>
              <a:t>MSW-IIP008-20161103-NK1wm-r</a:t>
            </a:r>
            <a:endParaRPr lang="ru-RU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83988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4469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2271D-866F-42B7-8538-72E88F58923C}" type="datetimeFigureOut">
              <a:rPr lang="ru-RU" smtClean="0">
                <a:solidFill>
                  <a:srgbClr val="073E87"/>
                </a:solidFill>
              </a:rPr>
              <a:pPr/>
              <a:t>07.05.2018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6456-6808-4B0A-B05C-BEC69725D37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979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2271D-866F-42B7-8538-72E88F58923C}" type="datetimeFigureOut">
              <a:rPr lang="ru-RU" smtClean="0">
                <a:solidFill>
                  <a:srgbClr val="073E87"/>
                </a:solidFill>
              </a:rPr>
              <a:pPr/>
              <a:t>07.05.2018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6456-6808-4B0A-B05C-BEC69725D37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3469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2271D-866F-42B7-8538-72E88F58923C}" type="datetimeFigureOut">
              <a:rPr lang="ru-RU" smtClean="0">
                <a:solidFill>
                  <a:srgbClr val="073E87"/>
                </a:solidFill>
              </a:rPr>
              <a:pPr/>
              <a:t>07.05.2018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6456-6808-4B0A-B05C-BEC69725D37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02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0" y="1124750"/>
            <a:ext cx="5184576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5724133" y="1124746"/>
            <a:ext cx="3168352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0" hasCustomPrompt="1"/>
          </p:nvPr>
        </p:nvSpPr>
        <p:spPr>
          <a:xfrm>
            <a:off x="250831" y="1989144"/>
            <a:ext cx="5184775" cy="44641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3" name="Диаграмма 12"/>
          <p:cNvSpPr>
            <a:spLocks noGrp="1"/>
          </p:cNvSpPr>
          <p:nvPr>
            <p:ph type="chart" sz="quarter" idx="11" hasCustomPrompt="1"/>
          </p:nvPr>
        </p:nvSpPr>
        <p:spPr>
          <a:xfrm>
            <a:off x="5724534" y="1988841"/>
            <a:ext cx="3168650" cy="446434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8995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2271D-866F-42B7-8538-72E88F58923C}" type="datetimeFigureOut">
              <a:rPr lang="ru-RU" smtClean="0">
                <a:solidFill>
                  <a:srgbClr val="073E87"/>
                </a:solidFill>
              </a:rPr>
              <a:pPr/>
              <a:t>07.05.2018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6456-6808-4B0A-B05C-BEC69725D37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82970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2271D-866F-42B7-8538-72E88F58923C}" type="datetimeFigureOut">
              <a:rPr lang="ru-RU" smtClean="0">
                <a:solidFill>
                  <a:srgbClr val="073E87"/>
                </a:solidFill>
              </a:rPr>
              <a:pPr/>
              <a:t>07.05.2018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6456-6808-4B0A-B05C-BEC69725D37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2094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2271D-866F-42B7-8538-72E88F58923C}" type="datetimeFigureOut">
              <a:rPr lang="ru-RU" smtClean="0">
                <a:solidFill>
                  <a:srgbClr val="073E87"/>
                </a:solidFill>
              </a:rPr>
              <a:pPr/>
              <a:t>07.05.2018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6456-6808-4B0A-B05C-BEC69725D37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50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2271D-866F-42B7-8538-72E88F58923C}" type="datetimeFigureOut">
              <a:rPr lang="ru-RU" smtClean="0">
                <a:solidFill>
                  <a:srgbClr val="073E87"/>
                </a:solidFill>
              </a:rPr>
              <a:pPr/>
              <a:t>07.05.2018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6456-6808-4B0A-B05C-BEC69725D37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447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2271D-866F-42B7-8538-72E88F58923C}" type="datetimeFigureOut">
              <a:rPr lang="ru-RU" smtClean="0">
                <a:solidFill>
                  <a:srgbClr val="073E87"/>
                </a:solidFill>
              </a:rPr>
              <a:pPr/>
              <a:t>07.05.2018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6456-6808-4B0A-B05C-BEC69725D37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8487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2271D-866F-42B7-8538-72E88F58923C}" type="datetimeFigureOut">
              <a:rPr lang="ru-RU" smtClean="0">
                <a:solidFill>
                  <a:srgbClr val="073E87"/>
                </a:solidFill>
              </a:rPr>
              <a:pPr/>
              <a:t>07.05.2018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6456-6808-4B0A-B05C-BEC69725D37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6878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2271D-866F-42B7-8538-72E88F58923C}" type="datetimeFigureOut">
              <a:rPr lang="ru-RU" smtClean="0">
                <a:solidFill>
                  <a:srgbClr val="073E87"/>
                </a:solidFill>
              </a:rPr>
              <a:pPr/>
              <a:t>07.05.2018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6456-6808-4B0A-B05C-BEC69725D37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5718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2271D-866F-42B7-8538-72E88F58923C}" type="datetimeFigureOut">
              <a:rPr lang="ru-RU" smtClean="0">
                <a:solidFill>
                  <a:srgbClr val="073E87"/>
                </a:solidFill>
              </a:rPr>
              <a:pPr/>
              <a:t>07.05.2018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6456-6808-4B0A-B05C-BEC69725D37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9074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8739040" y="6640467"/>
            <a:ext cx="127581" cy="12561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lang="ru-RU" sz="1000" baseline="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sz="800" smtClean="0">
                <a:solidFill>
                  <a:srgbClr val="80808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sz="800" dirty="0">
              <a:solidFill>
                <a:srgbClr val="808080"/>
              </a:solidFill>
            </a:endParaRPr>
          </a:p>
        </p:txBody>
      </p:sp>
      <p:sp>
        <p:nvSpPr>
          <p:cNvPr id="9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7602605" y="6640467"/>
            <a:ext cx="1033737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26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srgbClr val="808080"/>
                </a:solidFill>
              </a:rPr>
              <a:t>McKinsey &amp; Company</a:t>
            </a:r>
          </a:p>
        </p:txBody>
      </p:sp>
      <p:sp>
        <p:nvSpPr>
          <p:cNvPr id="5" name="doc id"/>
          <p:cNvSpPr>
            <a:spLocks noChangeArrowheads="1"/>
          </p:cNvSpPr>
          <p:nvPr userDrawn="1"/>
        </p:nvSpPr>
        <p:spPr bwMode="auto">
          <a:xfrm>
            <a:off x="824660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808080"/>
                </a:solidFill>
              </a:rPr>
              <a:t>MSW-IIP008-20161103-NK1wm-r</a:t>
            </a:r>
            <a:endParaRPr lang="ru-RU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49017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/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470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dge slide v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0" y="1124750"/>
            <a:ext cx="5616624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5868144" y="1124746"/>
            <a:ext cx="3024336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baseline="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Comments or conclusion</a:t>
            </a:r>
            <a:endParaRPr lang="ru-RU" dirty="0" smtClean="0"/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0" hasCustomPrompt="1"/>
          </p:nvPr>
        </p:nvSpPr>
        <p:spPr>
          <a:xfrm>
            <a:off x="250862" y="1556795"/>
            <a:ext cx="5616575" cy="4464596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 hasCustomPrompt="1"/>
          </p:nvPr>
        </p:nvSpPr>
        <p:spPr>
          <a:xfrm>
            <a:off x="5867436" y="1557338"/>
            <a:ext cx="3025775" cy="4464050"/>
          </a:xfrm>
        </p:spPr>
        <p:txBody>
          <a:bodyPr/>
          <a:lstStyle/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95375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6184" y="126623"/>
            <a:ext cx="7440163" cy="768000"/>
          </a:xfrm>
        </p:spPr>
        <p:txBody>
          <a:bodyPr vert="horz" lIns="91092" tIns="45548" rIns="91092" bIns="45548" rtlCol="0" anchor="ctr">
            <a:normAutofit/>
          </a:bodyPr>
          <a:lstStyle>
            <a:lvl1pPr>
              <a:defRPr lang="ru-RU" dirty="0"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0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</a:t>
            </a:r>
            <a:r>
              <a:rPr lang="ru-RU" dirty="0" smtClean="0"/>
              <a:t> – </a:t>
            </a:r>
            <a:r>
              <a:rPr lang="en-US" dirty="0" smtClean="0"/>
              <a:t>Arial</a:t>
            </a:r>
            <a:r>
              <a:rPr lang="ru-RU" dirty="0" smtClean="0"/>
              <a:t> 18</a:t>
            </a:r>
            <a:r>
              <a:rPr lang="en-US" dirty="0" smtClean="0"/>
              <a:t> </a:t>
            </a:r>
            <a:r>
              <a:rPr lang="en-US" dirty="0" err="1" smtClean="0"/>
              <a:t>pt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50130" y="1700213"/>
            <a:ext cx="8642350" cy="43211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 marL="1366377" indent="0">
              <a:buNone/>
              <a:defRPr/>
            </a:lvl4pPr>
            <a:lvl5pPr marL="1821833" indent="0">
              <a:buNone/>
              <a:defRPr/>
            </a:lvl5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732354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OBLOJKA_3_ang_3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995936" y="1484784"/>
            <a:ext cx="4896544" cy="2304256"/>
          </a:xfrm>
        </p:spPr>
        <p:txBody>
          <a:bodyPr>
            <a:normAutofit/>
          </a:bodyPr>
          <a:lstStyle>
            <a:lvl1pPr marL="0" algn="l" defTabSz="910917" rtl="0" eaLnBrk="1" latinLnBrk="0" hangingPunct="1">
              <a:defRPr lang="ru-RU" sz="2600" b="1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Title of the presentation </a:t>
            </a:r>
            <a:b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(Arial 26 </a:t>
            </a:r>
            <a:r>
              <a:rPr lang="en-US" sz="2600" b="1" dirty="0" err="1" smtClean="0">
                <a:solidFill>
                  <a:srgbClr val="FFFFFF"/>
                </a:solidFill>
                <a:latin typeface="Arial"/>
                <a:cs typeface="Arial"/>
              </a:rPr>
              <a:t>pt</a:t>
            </a: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 Bold, 3 lines maximum)</a:t>
            </a:r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995974" y="3717033"/>
            <a:ext cx="4898101" cy="8640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Speaker’ name (Arial 19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Speaker’ title (Arial 19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091384" y="4581129"/>
            <a:ext cx="3288928" cy="864096"/>
          </a:xfrm>
          <a:prstGeom prst="rect">
            <a:avLst/>
          </a:prstGeom>
        </p:spPr>
        <p:txBody>
          <a:bodyPr lIns="91092" tIns="45548" rIns="91092" bIns="45548" anchor="ctr"/>
          <a:lstStyle>
            <a:lvl1pPr>
              <a:defRPr sz="13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0917"/>
            <a:r>
              <a:rPr lang="en-US" smtClean="0">
                <a:solidFill>
                  <a:srgbClr val="FFFFFF"/>
                </a:solidFill>
                <a:latin typeface="Arial"/>
                <a:cs typeface="Arial"/>
              </a:rPr>
              <a:t>Date</a:t>
            </a:r>
            <a:br>
              <a:rPr lang="en-US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mtClean="0">
                <a:solidFill>
                  <a:srgbClr val="FFFFFF"/>
                </a:solidFill>
                <a:latin typeface="Arial"/>
                <a:cs typeface="Arial"/>
              </a:rPr>
              <a:t>Place (Arial </a:t>
            </a:r>
            <a:r>
              <a:rPr lang="ru-RU" smtClean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r>
              <a:rPr lang="en-US" smtClean="0">
                <a:solidFill>
                  <a:srgbClr val="FFFFFF"/>
                </a:solidFill>
                <a:latin typeface="Arial"/>
                <a:cs typeface="Arial"/>
              </a:rPr>
              <a:t> pt, optional)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827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6184" y="126623"/>
            <a:ext cx="7440163" cy="768000"/>
          </a:xfrm>
        </p:spPr>
        <p:txBody>
          <a:bodyPr vert="horz" lIns="91092" tIns="45548" rIns="91092" bIns="45548" rtlCol="0" anchor="ctr">
            <a:normAutofit/>
          </a:bodyPr>
          <a:lstStyle>
            <a:lvl1pPr>
              <a:defRPr lang="ru-RU" dirty="0"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Agenda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50130" y="1268798"/>
            <a:ext cx="8642350" cy="4752627"/>
          </a:xfrm>
        </p:spPr>
        <p:txBody>
          <a:bodyPr/>
          <a:lstStyle>
            <a:lvl1pPr>
              <a:defRPr baseline="0"/>
            </a:lvl1pPr>
            <a:lvl2pPr marL="360573" indent="0">
              <a:buNone/>
              <a:defRPr/>
            </a:lvl2pPr>
            <a:lvl3pPr>
              <a:defRPr/>
            </a:lvl3pPr>
            <a:lvl4pPr marL="1366377" indent="0">
              <a:buNone/>
              <a:defRPr/>
            </a:lvl4pPr>
            <a:lvl5pPr marL="1821833" indent="0">
              <a:buNone/>
              <a:defRPr/>
            </a:lvl5pPr>
          </a:lstStyle>
          <a:p>
            <a:pPr lvl="0"/>
            <a:r>
              <a:rPr lang="en-US" dirty="0" smtClean="0"/>
              <a:t>Agenda item 1 </a:t>
            </a:r>
            <a:br>
              <a:rPr lang="en-US" dirty="0" smtClean="0"/>
            </a:br>
            <a:r>
              <a:rPr lang="en-US" dirty="0" smtClean="0"/>
              <a:t>Agenda item 2</a:t>
            </a:r>
            <a:br>
              <a:rPr lang="en-US" dirty="0" smtClean="0"/>
            </a:br>
            <a:r>
              <a:rPr lang="en-US" dirty="0" smtClean="0"/>
              <a:t>Agenda item 3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42231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, graphics and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1" y="1604822"/>
            <a:ext cx="4248472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Table title or a diagram</a:t>
            </a:r>
            <a:endParaRPr lang="ru-RU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251519" y="1988841"/>
            <a:ext cx="4245868" cy="4032448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43" y="1604799"/>
            <a:ext cx="4247454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Table title or a diagram</a:t>
            </a:r>
            <a:endParaRPr lang="ru-RU" dirty="0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4645043" y="1988841"/>
            <a:ext cx="4247454" cy="4032448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0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2026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0" y="1124750"/>
            <a:ext cx="5184576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5724133" y="1124746"/>
            <a:ext cx="3168352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0" hasCustomPrompt="1"/>
          </p:nvPr>
        </p:nvSpPr>
        <p:spPr>
          <a:xfrm>
            <a:off x="250831" y="1989144"/>
            <a:ext cx="5184775" cy="44641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3" name="Диаграмма 12"/>
          <p:cNvSpPr>
            <a:spLocks noGrp="1"/>
          </p:cNvSpPr>
          <p:nvPr>
            <p:ph type="chart" sz="quarter" idx="11" hasCustomPrompt="1"/>
          </p:nvPr>
        </p:nvSpPr>
        <p:spPr>
          <a:xfrm>
            <a:off x="5724534" y="1988841"/>
            <a:ext cx="3168650" cy="446434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4672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dge slide v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0" y="1124750"/>
            <a:ext cx="5616624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5868144" y="1124746"/>
            <a:ext cx="3024336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baseline="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Comments or conclusion</a:t>
            </a:r>
            <a:endParaRPr lang="ru-RU" dirty="0" smtClean="0"/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0" hasCustomPrompt="1"/>
          </p:nvPr>
        </p:nvSpPr>
        <p:spPr>
          <a:xfrm>
            <a:off x="250862" y="1556795"/>
            <a:ext cx="5616575" cy="4464596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 hasCustomPrompt="1"/>
          </p:nvPr>
        </p:nvSpPr>
        <p:spPr>
          <a:xfrm>
            <a:off x="5867436" y="1557338"/>
            <a:ext cx="3025775" cy="4464050"/>
          </a:xfrm>
        </p:spPr>
        <p:txBody>
          <a:bodyPr/>
          <a:lstStyle/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98937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dge slide v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0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1" hasCustomPrompt="1"/>
          </p:nvPr>
        </p:nvSpPr>
        <p:spPr>
          <a:xfrm>
            <a:off x="179388" y="1628775"/>
            <a:ext cx="8713787" cy="4248497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7492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dge slide v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0" hasCustomPrompt="1"/>
          </p:nvPr>
        </p:nvSpPr>
        <p:spPr>
          <a:xfrm>
            <a:off x="250825" y="1989138"/>
            <a:ext cx="8642350" cy="44640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5521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s implementation sta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аблица 18"/>
          <p:cNvSpPr>
            <a:spLocks noGrp="1"/>
          </p:cNvSpPr>
          <p:nvPr>
            <p:ph type="tbl" sz="quarter" idx="11" hasCustomPrompt="1"/>
          </p:nvPr>
        </p:nvSpPr>
        <p:spPr>
          <a:xfrm>
            <a:off x="251520" y="1700362"/>
            <a:ext cx="8641655" cy="47529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Table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17" name="Объект 16"/>
          <p:cNvSpPr>
            <a:spLocks noGrp="1"/>
          </p:cNvSpPr>
          <p:nvPr>
            <p:ph sz="quarter" idx="10" hasCustomPrompt="1"/>
          </p:nvPr>
        </p:nvSpPr>
        <p:spPr>
          <a:xfrm>
            <a:off x="1042218" y="1700400"/>
            <a:ext cx="7850262" cy="4752950"/>
          </a:xfrm>
        </p:spPr>
        <p:txBody>
          <a:bodyPr/>
          <a:lstStyle>
            <a:lvl4pPr marL="1366377" indent="0">
              <a:buNone/>
              <a:defRPr/>
            </a:lvl4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12797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me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653240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1" hasCustomPrompt="1"/>
          </p:nvPr>
        </p:nvSpPr>
        <p:spPr>
          <a:xfrm>
            <a:off x="900149" y="2852973"/>
            <a:ext cx="7343775" cy="345578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Table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99593" y="1124746"/>
            <a:ext cx="7344816" cy="360039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9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899592" y="1700827"/>
            <a:ext cx="2232248" cy="720079"/>
          </a:xfrm>
          <a:solidFill>
            <a:schemeClr val="bg2"/>
          </a:solidFill>
          <a:ln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1" name="Текст 2"/>
          <p:cNvSpPr>
            <a:spLocks noGrp="1"/>
          </p:cNvSpPr>
          <p:nvPr>
            <p:ph type="body" idx="13" hasCustomPrompt="1"/>
          </p:nvPr>
        </p:nvSpPr>
        <p:spPr>
          <a:xfrm>
            <a:off x="3449866" y="1700827"/>
            <a:ext cx="2232248" cy="720079"/>
          </a:xfrm>
          <a:solidFill>
            <a:schemeClr val="bg2"/>
          </a:solidFill>
          <a:ln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marR="0" indent="0" algn="ct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marL="0" marR="0" lvl="0" indent="0" algn="ct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2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012172" y="1700827"/>
            <a:ext cx="2232248" cy="720079"/>
          </a:xfrm>
          <a:solidFill>
            <a:schemeClr val="bg2"/>
          </a:solidFill>
          <a:ln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marR="0" indent="0" algn="ct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marL="0" marR="0" lvl="0" indent="0" algn="ct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24263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dge slide v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0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1" hasCustomPrompt="1"/>
          </p:nvPr>
        </p:nvSpPr>
        <p:spPr>
          <a:xfrm>
            <a:off x="179388" y="1628775"/>
            <a:ext cx="8713787" cy="4248497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1142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1" y="1124750"/>
            <a:ext cx="4248472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Diagram title</a:t>
            </a:r>
            <a:endParaRPr lang="ru-RU" dirty="0" smtClean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932053" y="1628815"/>
            <a:ext cx="3961134" cy="4392588"/>
          </a:xfrm>
        </p:spPr>
        <p:txBody>
          <a:bodyPr/>
          <a:lstStyle>
            <a:lvl4pPr marL="1366377" indent="0">
              <a:buNone/>
              <a:defRPr/>
            </a:lvl4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  <p:sp>
        <p:nvSpPr>
          <p:cNvPr id="11" name="Диаграмма 10"/>
          <p:cNvSpPr>
            <a:spLocks noGrp="1"/>
          </p:cNvSpPr>
          <p:nvPr>
            <p:ph type="chart" sz="quarter" idx="12" hasCustomPrompt="1"/>
          </p:nvPr>
        </p:nvSpPr>
        <p:spPr>
          <a:xfrm>
            <a:off x="250831" y="1628815"/>
            <a:ext cx="4321175" cy="439258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932050" y="1124746"/>
            <a:ext cx="3960440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baseline="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Headline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21743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1" y="1196752"/>
            <a:ext cx="4248472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932053" y="1700811"/>
            <a:ext cx="3961134" cy="4176564"/>
          </a:xfrm>
        </p:spPr>
        <p:txBody>
          <a:bodyPr/>
          <a:lstStyle>
            <a:lvl4pPr marL="1366377" indent="0">
              <a:buNone/>
              <a:defRPr/>
            </a:lvl4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  <p:sp>
        <p:nvSpPr>
          <p:cNvPr id="11" name="Диаграмма 10"/>
          <p:cNvSpPr>
            <a:spLocks noGrp="1"/>
          </p:cNvSpPr>
          <p:nvPr>
            <p:ph type="chart" sz="quarter" idx="12" hasCustomPrompt="1"/>
          </p:nvPr>
        </p:nvSpPr>
        <p:spPr>
          <a:xfrm>
            <a:off x="250831" y="1628821"/>
            <a:ext cx="4321175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idx="13" hasCustomPrompt="1"/>
          </p:nvPr>
        </p:nvSpPr>
        <p:spPr>
          <a:xfrm>
            <a:off x="252215" y="3573034"/>
            <a:ext cx="4248472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Диаграмма 10"/>
          <p:cNvSpPr>
            <a:spLocks noGrp="1"/>
          </p:cNvSpPr>
          <p:nvPr>
            <p:ph type="chart" sz="quarter" idx="14" hasCustomPrompt="1"/>
          </p:nvPr>
        </p:nvSpPr>
        <p:spPr>
          <a:xfrm>
            <a:off x="251532" y="4005072"/>
            <a:ext cx="4321175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932050" y="1214290"/>
            <a:ext cx="3960440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baseline="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Headline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55287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iagra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0" y="1196760"/>
            <a:ext cx="4248000" cy="2376264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629018" y="1628821"/>
            <a:ext cx="4249166" cy="1872208"/>
          </a:xfrm>
        </p:spPr>
        <p:txBody>
          <a:bodyPr/>
          <a:lstStyle>
            <a:lvl4pPr marL="1366377" indent="0">
              <a:buNone/>
              <a:defRPr/>
            </a:lvl4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</a:t>
            </a:r>
            <a:r>
              <a:rPr lang="en-US" dirty="0" err="1" smtClean="0"/>
              <a:t>leve</a:t>
            </a:r>
            <a:endParaRPr lang="ru-RU" dirty="0" smtClean="0"/>
          </a:p>
        </p:txBody>
      </p:sp>
      <p:sp>
        <p:nvSpPr>
          <p:cNvPr id="11" name="Диаграмма 10"/>
          <p:cNvSpPr>
            <a:spLocks noGrp="1"/>
          </p:cNvSpPr>
          <p:nvPr>
            <p:ph type="chart" sz="quarter" idx="12" hasCustomPrompt="1"/>
          </p:nvPr>
        </p:nvSpPr>
        <p:spPr>
          <a:xfrm>
            <a:off x="250825" y="1628821"/>
            <a:ext cx="4248000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idx="13" hasCustomPrompt="1"/>
          </p:nvPr>
        </p:nvSpPr>
        <p:spPr>
          <a:xfrm>
            <a:off x="252215" y="3573016"/>
            <a:ext cx="4248000" cy="2304256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Диаграмма 10"/>
          <p:cNvSpPr>
            <a:spLocks noGrp="1"/>
          </p:cNvSpPr>
          <p:nvPr>
            <p:ph type="chart" sz="quarter" idx="14" hasCustomPrompt="1"/>
          </p:nvPr>
        </p:nvSpPr>
        <p:spPr>
          <a:xfrm>
            <a:off x="251521" y="4005072"/>
            <a:ext cx="4248000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641755" y="1214278"/>
            <a:ext cx="4248000" cy="2358738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lang="ru-RU" sz="1800" b="1" kern="1200" baseline="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Headline</a:t>
            </a:r>
            <a:endParaRPr lang="ru-RU" dirty="0" smtClean="0"/>
          </a:p>
        </p:txBody>
      </p:sp>
      <p:sp>
        <p:nvSpPr>
          <p:cNvPr id="12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4644007" y="3573016"/>
            <a:ext cx="4248472" cy="2304256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13" name="Диаграмма 10"/>
          <p:cNvSpPr>
            <a:spLocks noGrp="1"/>
          </p:cNvSpPr>
          <p:nvPr>
            <p:ph type="chart" sz="quarter" idx="16" hasCustomPrompt="1"/>
          </p:nvPr>
        </p:nvSpPr>
        <p:spPr>
          <a:xfrm>
            <a:off x="4643350" y="4005072"/>
            <a:ext cx="4249167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6108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 </a:t>
            </a:r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idx="13" hasCustomPrompt="1"/>
          </p:nvPr>
        </p:nvSpPr>
        <p:spPr>
          <a:xfrm>
            <a:off x="3141580" y="1275912"/>
            <a:ext cx="2880320" cy="4277809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Диаграмма 10"/>
          <p:cNvSpPr>
            <a:spLocks noGrp="1"/>
          </p:cNvSpPr>
          <p:nvPr>
            <p:ph type="chart" sz="quarter" idx="14" hasCustomPrompt="1"/>
          </p:nvPr>
        </p:nvSpPr>
        <p:spPr>
          <a:xfrm>
            <a:off x="3140886" y="1976637"/>
            <a:ext cx="2880320" cy="3475720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2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000769" y="1275912"/>
            <a:ext cx="2880640" cy="4277809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13" name="Диаграмма 10"/>
          <p:cNvSpPr>
            <a:spLocks noGrp="1"/>
          </p:cNvSpPr>
          <p:nvPr>
            <p:ph type="chart" sz="quarter" idx="16" hasCustomPrompt="1"/>
          </p:nvPr>
        </p:nvSpPr>
        <p:spPr>
          <a:xfrm>
            <a:off x="6009100" y="1976637"/>
            <a:ext cx="2881112" cy="3475720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4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237224" y="1268797"/>
            <a:ext cx="2880320" cy="4277809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15" name="Диаграмма 10"/>
          <p:cNvSpPr>
            <a:spLocks noGrp="1"/>
          </p:cNvSpPr>
          <p:nvPr>
            <p:ph type="chart" sz="quarter" idx="18" hasCustomPrompt="1"/>
          </p:nvPr>
        </p:nvSpPr>
        <p:spPr>
          <a:xfrm>
            <a:off x="236530" y="1969504"/>
            <a:ext cx="2880320" cy="3475720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8720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955695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1187661" y="5192415"/>
            <a:ext cx="2516187" cy="1404937"/>
          </a:xfrm>
        </p:spPr>
        <p:txBody>
          <a:bodyPr/>
          <a:lstStyle>
            <a:lvl1pPr>
              <a:defRPr sz="1200"/>
            </a:lvl1pPr>
            <a:lvl2pPr>
              <a:defRPr sz="1200" baseline="0"/>
            </a:lvl2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3775855" y="5177981"/>
            <a:ext cx="2516187" cy="14049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6376329" y="5177981"/>
            <a:ext cx="2516187" cy="14049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4" name="Диаграмма 13"/>
          <p:cNvSpPr>
            <a:spLocks noGrp="1"/>
          </p:cNvSpPr>
          <p:nvPr>
            <p:ph type="chart" sz="quarter" idx="13" hasCustomPrompt="1"/>
          </p:nvPr>
        </p:nvSpPr>
        <p:spPr>
          <a:xfrm>
            <a:off x="1187623" y="1793602"/>
            <a:ext cx="7705551" cy="331308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4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762286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KP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4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13" name="Таблица 12"/>
          <p:cNvSpPr>
            <a:spLocks noGrp="1"/>
          </p:cNvSpPr>
          <p:nvPr>
            <p:ph type="tbl" sz="quarter" idx="15" hasCustomPrompt="1"/>
          </p:nvPr>
        </p:nvSpPr>
        <p:spPr>
          <a:xfrm>
            <a:off x="250825" y="1700213"/>
            <a:ext cx="8066088" cy="46085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Table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101586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13" name="Таблица 12"/>
          <p:cNvSpPr>
            <a:spLocks noGrp="1"/>
          </p:cNvSpPr>
          <p:nvPr>
            <p:ph type="tbl" sz="quarter" idx="15" hasCustomPrompt="1"/>
          </p:nvPr>
        </p:nvSpPr>
        <p:spPr>
          <a:xfrm>
            <a:off x="250847" y="1124781"/>
            <a:ext cx="8641655" cy="51839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Table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033661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0" y="1124759"/>
            <a:ext cx="2880320" cy="432047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Concluions</a:t>
            </a:r>
            <a:endParaRPr lang="ru-RU" dirty="0" smtClean="0"/>
          </a:p>
        </p:txBody>
      </p:sp>
      <p:sp>
        <p:nvSpPr>
          <p:cNvPr id="4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251520" y="1700810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7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3851920" y="2063790"/>
            <a:ext cx="5040560" cy="1077178"/>
          </a:xfr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8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3851920" y="1124759"/>
            <a:ext cx="5040560" cy="432047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Suggestions</a:t>
            </a:r>
            <a:endParaRPr lang="ru-RU" dirty="0" smtClean="0"/>
          </a:p>
        </p:txBody>
      </p:sp>
      <p:sp>
        <p:nvSpPr>
          <p:cNvPr id="9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251520" y="2678942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0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251520" y="3672064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1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251520" y="4680174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2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251520" y="5676240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3" name="Текст 2"/>
          <p:cNvSpPr>
            <a:spLocks noGrp="1"/>
          </p:cNvSpPr>
          <p:nvPr>
            <p:ph type="body" idx="20" hasCustomPrompt="1"/>
          </p:nvPr>
        </p:nvSpPr>
        <p:spPr>
          <a:xfrm>
            <a:off x="3851920" y="1700808"/>
            <a:ext cx="5040560" cy="360040"/>
          </a:xfr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Autofit/>
          </a:bodyPr>
          <a:lstStyle>
            <a:lvl1pPr marL="0" indent="0" algn="ctr">
              <a:buNone/>
              <a:defRPr sz="1800" b="1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4" name="Текст 2"/>
          <p:cNvSpPr>
            <a:spLocks noGrp="1"/>
          </p:cNvSpPr>
          <p:nvPr>
            <p:ph type="body" idx="21" hasCustomPrompt="1"/>
          </p:nvPr>
        </p:nvSpPr>
        <p:spPr>
          <a:xfrm>
            <a:off x="3851920" y="3762002"/>
            <a:ext cx="5040560" cy="1077178"/>
          </a:xfr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5" name="Текст 2"/>
          <p:cNvSpPr>
            <a:spLocks noGrp="1"/>
          </p:cNvSpPr>
          <p:nvPr>
            <p:ph type="body" idx="22" hasCustomPrompt="1"/>
          </p:nvPr>
        </p:nvSpPr>
        <p:spPr>
          <a:xfrm>
            <a:off x="3851920" y="3399020"/>
            <a:ext cx="5040560" cy="360040"/>
          </a:xfr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Autofit/>
          </a:bodyPr>
          <a:lstStyle>
            <a:lvl1pPr marL="0" indent="0" algn="ctr">
              <a:buNone/>
              <a:defRPr sz="1800" b="1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6" name="Текст 2"/>
          <p:cNvSpPr>
            <a:spLocks noGrp="1"/>
          </p:cNvSpPr>
          <p:nvPr>
            <p:ph type="body" idx="23" hasCustomPrompt="1"/>
          </p:nvPr>
        </p:nvSpPr>
        <p:spPr>
          <a:xfrm>
            <a:off x="3851920" y="5448166"/>
            <a:ext cx="5040560" cy="1077178"/>
          </a:xfr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7" name="Текст 2"/>
          <p:cNvSpPr>
            <a:spLocks noGrp="1"/>
          </p:cNvSpPr>
          <p:nvPr>
            <p:ph type="body" idx="24" hasCustomPrompt="1"/>
          </p:nvPr>
        </p:nvSpPr>
        <p:spPr>
          <a:xfrm>
            <a:off x="3851920" y="5085207"/>
            <a:ext cx="5040560" cy="360040"/>
          </a:xfr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Autofit/>
          </a:bodyPr>
          <a:lstStyle>
            <a:lvl1pPr marL="0" indent="0" algn="ctr">
              <a:buNone/>
              <a:defRPr sz="1800" b="1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2989110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BLOJKA_2_an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53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dge slide v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0" hasCustomPrompt="1"/>
          </p:nvPr>
        </p:nvSpPr>
        <p:spPr>
          <a:xfrm>
            <a:off x="250825" y="1989138"/>
            <a:ext cx="8642350" cy="44640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2219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550862" y="5013325"/>
            <a:ext cx="4876397" cy="864096"/>
          </a:xfrm>
        </p:spPr>
        <p:txBody>
          <a:bodyPr>
            <a:normAutofit/>
          </a:bodyPr>
          <a:lstStyle>
            <a:lvl1pPr marL="0" indent="0" algn="r">
              <a:lnSpc>
                <a:spcPts val="1600"/>
              </a:lnSpc>
              <a:spcBef>
                <a:spcPts val="0"/>
              </a:spcBef>
              <a:buNone/>
              <a:defRPr sz="1200" baseline="0">
                <a:solidFill>
                  <a:schemeClr val="bg2">
                    <a:lumMod val="50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Speaker’ name (Arial 1</a:t>
            </a:r>
            <a:r>
              <a:rPr lang="ru-RU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Speaker’ title (Arial 1</a:t>
            </a:r>
            <a:r>
              <a:rPr lang="ru-RU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442796"/>
            <a:ext cx="1152129" cy="480985"/>
          </a:xfrm>
          <a:prstGeom prst="rect">
            <a:avLst/>
          </a:prstGeom>
        </p:spPr>
      </p:pic>
      <p:sp>
        <p:nvSpPr>
          <p:cNvPr id="10" name="Текст 9"/>
          <p:cNvSpPr>
            <a:spLocks noGrp="1"/>
          </p:cNvSpPr>
          <p:nvPr>
            <p:ph type="body" sz="quarter" idx="12"/>
          </p:nvPr>
        </p:nvSpPr>
        <p:spPr>
          <a:xfrm>
            <a:off x="3096485" y="6165873"/>
            <a:ext cx="2808287" cy="69215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3"/>
          </p:nvPr>
        </p:nvSpPr>
        <p:spPr>
          <a:xfrm>
            <a:off x="5448625" y="692175"/>
            <a:ext cx="2978578" cy="1656730"/>
          </a:xfrm>
        </p:spPr>
        <p:txBody>
          <a:bodyPr/>
          <a:lstStyle/>
          <a:p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716826" y="3500446"/>
            <a:ext cx="7704138" cy="371"/>
          </a:xfrm>
          <a:prstGeom prst="line">
            <a:avLst/>
          </a:prstGeom>
          <a:ln w="19050">
            <a:solidFill>
              <a:schemeClr val="accent2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245347" y="3716423"/>
            <a:ext cx="7181850" cy="1296987"/>
          </a:xfrm>
        </p:spPr>
        <p:txBody>
          <a:bodyPr anchor="t">
            <a:normAutofit/>
          </a:bodyPr>
          <a:lstStyle>
            <a:lvl1pPr marL="0" marR="0" indent="0" algn="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 sz="1800" baseline="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Sub-title in Title Case </a:t>
            </a:r>
            <a:r>
              <a:rPr lang="en-US" dirty="0" smtClean="0">
                <a:solidFill>
                  <a:schemeClr val="accent1"/>
                </a:solidFill>
              </a:rPr>
              <a:t>(Arial 18 pt, RGB 0-103-54)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12351" y="2565400"/>
            <a:ext cx="7414846" cy="935038"/>
          </a:xfrm>
        </p:spPr>
        <p:txBody>
          <a:bodyPr>
            <a:normAutofit/>
          </a:bodyPr>
          <a:lstStyle>
            <a:lvl1pPr algn="r">
              <a:buNone/>
              <a:defRPr sz="2400" b="1" baseline="0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 smtClean="0"/>
              <a:t>Title in Title Case (Arial 24 pt Bold, RGB 0-103-54)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831695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Объект 27" hidden="1"/>
          <p:cNvGraphicFramePr>
            <a:graphicFrameLocks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1667575"/>
              </p:ext>
            </p:extLst>
          </p:nvPr>
        </p:nvGraphicFramePr>
        <p:xfrm>
          <a:off x="1606" y="1903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6" y="1903"/>
                        <a:ext cx="146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4" y="1124744"/>
            <a:ext cx="8115328" cy="5184576"/>
          </a:xfrm>
        </p:spPr>
        <p:txBody>
          <a:bodyPr>
            <a:normAutofit/>
          </a:bodyPr>
          <a:lstStyle>
            <a:lvl1pPr>
              <a:defRPr sz="1600">
                <a:latin typeface="+mn-lt"/>
                <a:cs typeface="Arial" pitchFamily="34" charset="0"/>
              </a:defRPr>
            </a:lvl1pPr>
            <a:lvl2pPr marL="853985" indent="-398527">
              <a:buFont typeface="+mj-lt"/>
              <a:buAutoNum type="romanLcPeriod"/>
              <a:defRPr sz="1400">
                <a:latin typeface="+mn-lt"/>
                <a:cs typeface="Arial" pitchFamily="34" charset="0"/>
              </a:defRPr>
            </a:lvl2pPr>
            <a:lvl3pPr>
              <a:defRPr sz="1400">
                <a:latin typeface="+mn-lt"/>
                <a:cs typeface="Arial" pitchFamily="34" charset="0"/>
              </a:defRPr>
            </a:lvl3pPr>
            <a:lvl4pPr marL="1764902" indent="-398527">
              <a:buFont typeface="+mj-lt"/>
              <a:buAutoNum type="romanLcPeriod"/>
              <a:defRPr sz="1400">
                <a:latin typeface="+mn-lt"/>
                <a:cs typeface="Arial" pitchFamily="34" charset="0"/>
              </a:defRPr>
            </a:lvl4pPr>
            <a:lvl5pPr>
              <a:buFont typeface="Arial" pitchFamily="34" charset="0"/>
              <a:buChar char="•"/>
              <a:defRPr sz="1400"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1540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OBLOJKA_3_ang_3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995936" y="1484784"/>
            <a:ext cx="4896544" cy="2304256"/>
          </a:xfrm>
        </p:spPr>
        <p:txBody>
          <a:bodyPr>
            <a:normAutofit/>
          </a:bodyPr>
          <a:lstStyle>
            <a:lvl1pPr marL="0" algn="l" defTabSz="910917" rtl="0" eaLnBrk="1" latinLnBrk="0" hangingPunct="1">
              <a:defRPr lang="ru-RU" sz="2600" b="1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Title of the presentation </a:t>
            </a:r>
            <a:b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(Arial 26 </a:t>
            </a:r>
            <a:r>
              <a:rPr lang="en-US" sz="2600" b="1" dirty="0" err="1" smtClean="0">
                <a:solidFill>
                  <a:srgbClr val="FFFFFF"/>
                </a:solidFill>
                <a:latin typeface="Arial"/>
                <a:cs typeface="Arial"/>
              </a:rPr>
              <a:t>pt</a:t>
            </a: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 Bold, 3 lines maximum)</a:t>
            </a:r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995974" y="3717033"/>
            <a:ext cx="4898101" cy="8640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Speaker’ name (Arial 19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Speaker’ title (Arial 19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091384" y="4581129"/>
            <a:ext cx="3288928" cy="864096"/>
          </a:xfrm>
          <a:prstGeom prst="rect">
            <a:avLst/>
          </a:prstGeom>
        </p:spPr>
        <p:txBody>
          <a:bodyPr lIns="91092" tIns="45548" rIns="91092" bIns="45548" anchor="ctr"/>
          <a:lstStyle>
            <a:lvl1pPr>
              <a:defRPr sz="13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0917"/>
            <a:r>
              <a:rPr lang="en-US" smtClean="0">
                <a:solidFill>
                  <a:srgbClr val="FFFFFF"/>
                </a:solidFill>
                <a:latin typeface="Arial"/>
                <a:cs typeface="Arial"/>
              </a:rPr>
              <a:t>Date</a:t>
            </a:r>
            <a:br>
              <a:rPr lang="en-US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mtClean="0">
                <a:solidFill>
                  <a:srgbClr val="FFFFFF"/>
                </a:solidFill>
                <a:latin typeface="Arial"/>
                <a:cs typeface="Arial"/>
              </a:rPr>
              <a:t>Place (Arial </a:t>
            </a:r>
            <a:r>
              <a:rPr lang="ru-RU" smtClean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r>
              <a:rPr lang="en-US" smtClean="0">
                <a:solidFill>
                  <a:srgbClr val="FFFFFF"/>
                </a:solidFill>
                <a:latin typeface="Arial"/>
                <a:cs typeface="Arial"/>
              </a:rPr>
              <a:t> pt, optional)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5616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6184" y="126623"/>
            <a:ext cx="7440163" cy="768000"/>
          </a:xfrm>
        </p:spPr>
        <p:txBody>
          <a:bodyPr vert="horz" lIns="91092" tIns="45548" rIns="91092" bIns="45548" rtlCol="0" anchor="ctr">
            <a:normAutofit/>
          </a:bodyPr>
          <a:lstStyle>
            <a:lvl1pPr>
              <a:defRPr lang="ru-RU" dirty="0"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Agenda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50130" y="1268798"/>
            <a:ext cx="8642350" cy="4752627"/>
          </a:xfrm>
        </p:spPr>
        <p:txBody>
          <a:bodyPr/>
          <a:lstStyle>
            <a:lvl1pPr>
              <a:defRPr baseline="0"/>
            </a:lvl1pPr>
            <a:lvl2pPr marL="360573" indent="0">
              <a:buNone/>
              <a:defRPr/>
            </a:lvl2pPr>
            <a:lvl3pPr>
              <a:defRPr/>
            </a:lvl3pPr>
            <a:lvl4pPr marL="1366377" indent="0">
              <a:buNone/>
              <a:defRPr/>
            </a:lvl4pPr>
            <a:lvl5pPr marL="1821833" indent="0">
              <a:buNone/>
              <a:defRPr/>
            </a:lvl5pPr>
          </a:lstStyle>
          <a:p>
            <a:pPr lvl="0"/>
            <a:r>
              <a:rPr lang="en-US" dirty="0" smtClean="0"/>
              <a:t>Agenda item 1 </a:t>
            </a:r>
            <a:br>
              <a:rPr lang="en-US" dirty="0" smtClean="0"/>
            </a:br>
            <a:r>
              <a:rPr lang="en-US" dirty="0" smtClean="0"/>
              <a:t>Agenda item 2</a:t>
            </a:r>
            <a:br>
              <a:rPr lang="en-US" dirty="0" smtClean="0"/>
            </a:br>
            <a:r>
              <a:rPr lang="en-US" dirty="0" smtClean="0"/>
              <a:t>Agenda item 3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621350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6184" y="126623"/>
            <a:ext cx="7440163" cy="768000"/>
          </a:xfrm>
        </p:spPr>
        <p:txBody>
          <a:bodyPr vert="horz" lIns="91092" tIns="45548" rIns="91092" bIns="45548" rtlCol="0" anchor="ctr">
            <a:normAutofit/>
          </a:bodyPr>
          <a:lstStyle>
            <a:lvl1pPr>
              <a:defRPr lang="ru-RU" dirty="0"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0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</a:t>
            </a:r>
            <a:r>
              <a:rPr lang="ru-RU" dirty="0" smtClean="0"/>
              <a:t> – </a:t>
            </a:r>
            <a:r>
              <a:rPr lang="en-US" dirty="0" smtClean="0"/>
              <a:t>Arial</a:t>
            </a:r>
            <a:r>
              <a:rPr lang="ru-RU" dirty="0" smtClean="0"/>
              <a:t> 18</a:t>
            </a:r>
            <a:r>
              <a:rPr lang="en-US" dirty="0" smtClean="0"/>
              <a:t> </a:t>
            </a:r>
            <a:r>
              <a:rPr lang="en-US" dirty="0" err="1" smtClean="0"/>
              <a:t>pt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50130" y="1700213"/>
            <a:ext cx="8642350" cy="43211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 marL="1366377" indent="0">
              <a:buNone/>
              <a:defRPr/>
            </a:lvl4pPr>
            <a:lvl5pPr marL="1821833" indent="0">
              <a:buNone/>
              <a:defRPr/>
            </a:lvl5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731111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, graphics and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1" y="1604822"/>
            <a:ext cx="4248472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Table title or a diagram</a:t>
            </a:r>
            <a:endParaRPr lang="ru-RU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251519" y="1988841"/>
            <a:ext cx="4245868" cy="4032448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43" y="1604799"/>
            <a:ext cx="4247454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Table title or a diagram</a:t>
            </a:r>
            <a:endParaRPr lang="ru-RU" dirty="0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4645043" y="1988841"/>
            <a:ext cx="4247454" cy="4032448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0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6018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0" y="1124750"/>
            <a:ext cx="5184576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5724133" y="1124746"/>
            <a:ext cx="3168352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0" hasCustomPrompt="1"/>
          </p:nvPr>
        </p:nvSpPr>
        <p:spPr>
          <a:xfrm>
            <a:off x="250831" y="1989144"/>
            <a:ext cx="5184775" cy="44641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3" name="Диаграмма 12"/>
          <p:cNvSpPr>
            <a:spLocks noGrp="1"/>
          </p:cNvSpPr>
          <p:nvPr>
            <p:ph type="chart" sz="quarter" idx="11" hasCustomPrompt="1"/>
          </p:nvPr>
        </p:nvSpPr>
        <p:spPr>
          <a:xfrm>
            <a:off x="5724534" y="1988841"/>
            <a:ext cx="3168650" cy="446434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1241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idge slide v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0" y="1124750"/>
            <a:ext cx="5616624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5868144" y="1124746"/>
            <a:ext cx="3024336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baseline="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Comments or conclusion</a:t>
            </a:r>
            <a:endParaRPr lang="ru-RU" dirty="0" smtClean="0"/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0" hasCustomPrompt="1"/>
          </p:nvPr>
        </p:nvSpPr>
        <p:spPr>
          <a:xfrm>
            <a:off x="250862" y="1556795"/>
            <a:ext cx="5616575" cy="4464596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 hasCustomPrompt="1"/>
          </p:nvPr>
        </p:nvSpPr>
        <p:spPr>
          <a:xfrm>
            <a:off x="5867436" y="1557338"/>
            <a:ext cx="3025775" cy="4464050"/>
          </a:xfrm>
        </p:spPr>
        <p:txBody>
          <a:bodyPr/>
          <a:lstStyle/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24933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idge slide v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0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1" hasCustomPrompt="1"/>
          </p:nvPr>
        </p:nvSpPr>
        <p:spPr>
          <a:xfrm>
            <a:off x="179388" y="1628775"/>
            <a:ext cx="8713787" cy="4248497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7075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idge slide v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0" hasCustomPrompt="1"/>
          </p:nvPr>
        </p:nvSpPr>
        <p:spPr>
          <a:xfrm>
            <a:off x="250825" y="1989138"/>
            <a:ext cx="8642350" cy="44640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3755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s implementation sta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аблица 18"/>
          <p:cNvSpPr>
            <a:spLocks noGrp="1"/>
          </p:cNvSpPr>
          <p:nvPr>
            <p:ph type="tbl" sz="quarter" idx="11" hasCustomPrompt="1"/>
          </p:nvPr>
        </p:nvSpPr>
        <p:spPr>
          <a:xfrm>
            <a:off x="251520" y="1700362"/>
            <a:ext cx="8641655" cy="47529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Table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17" name="Объект 16"/>
          <p:cNvSpPr>
            <a:spLocks noGrp="1"/>
          </p:cNvSpPr>
          <p:nvPr>
            <p:ph sz="quarter" idx="10" hasCustomPrompt="1"/>
          </p:nvPr>
        </p:nvSpPr>
        <p:spPr>
          <a:xfrm>
            <a:off x="1042218" y="1700400"/>
            <a:ext cx="7850262" cy="4752950"/>
          </a:xfrm>
        </p:spPr>
        <p:txBody>
          <a:bodyPr/>
          <a:lstStyle>
            <a:lvl4pPr marL="1366377" indent="0">
              <a:buNone/>
              <a:defRPr/>
            </a:lvl4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739904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s implementation sta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аблица 18"/>
          <p:cNvSpPr>
            <a:spLocks noGrp="1"/>
          </p:cNvSpPr>
          <p:nvPr>
            <p:ph type="tbl" sz="quarter" idx="11" hasCustomPrompt="1"/>
          </p:nvPr>
        </p:nvSpPr>
        <p:spPr>
          <a:xfrm>
            <a:off x="251520" y="1700362"/>
            <a:ext cx="8641655" cy="47529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Table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17" name="Объект 16"/>
          <p:cNvSpPr>
            <a:spLocks noGrp="1"/>
          </p:cNvSpPr>
          <p:nvPr>
            <p:ph sz="quarter" idx="10" hasCustomPrompt="1"/>
          </p:nvPr>
        </p:nvSpPr>
        <p:spPr>
          <a:xfrm>
            <a:off x="1042218" y="1700400"/>
            <a:ext cx="7850262" cy="4752950"/>
          </a:xfrm>
        </p:spPr>
        <p:txBody>
          <a:bodyPr/>
          <a:lstStyle>
            <a:lvl4pPr marL="1366377" indent="0">
              <a:buNone/>
              <a:defRPr/>
            </a:lvl4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72988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eme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653240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1" hasCustomPrompt="1"/>
          </p:nvPr>
        </p:nvSpPr>
        <p:spPr>
          <a:xfrm>
            <a:off x="900149" y="2852973"/>
            <a:ext cx="7343775" cy="345578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Table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99593" y="1124746"/>
            <a:ext cx="7344816" cy="360039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9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899592" y="1700827"/>
            <a:ext cx="2232248" cy="720079"/>
          </a:xfrm>
          <a:solidFill>
            <a:schemeClr val="bg2"/>
          </a:solidFill>
          <a:ln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1" name="Текст 2"/>
          <p:cNvSpPr>
            <a:spLocks noGrp="1"/>
          </p:cNvSpPr>
          <p:nvPr>
            <p:ph type="body" idx="13" hasCustomPrompt="1"/>
          </p:nvPr>
        </p:nvSpPr>
        <p:spPr>
          <a:xfrm>
            <a:off x="3449866" y="1700827"/>
            <a:ext cx="2232248" cy="720079"/>
          </a:xfrm>
          <a:solidFill>
            <a:schemeClr val="bg2"/>
          </a:solidFill>
          <a:ln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marR="0" indent="0" algn="ct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marL="0" marR="0" lvl="0" indent="0" algn="ct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2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012172" y="1700827"/>
            <a:ext cx="2232248" cy="720079"/>
          </a:xfrm>
          <a:solidFill>
            <a:schemeClr val="bg2"/>
          </a:solidFill>
          <a:ln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marR="0" indent="0" algn="ct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marL="0" marR="0" lvl="0" indent="0" algn="ct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7668966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ram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1" y="1124750"/>
            <a:ext cx="4248472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Diagram title</a:t>
            </a:r>
            <a:endParaRPr lang="ru-RU" dirty="0" smtClean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932053" y="1628815"/>
            <a:ext cx="3961134" cy="4392588"/>
          </a:xfrm>
        </p:spPr>
        <p:txBody>
          <a:bodyPr/>
          <a:lstStyle>
            <a:lvl4pPr marL="1366377" indent="0">
              <a:buNone/>
              <a:defRPr/>
            </a:lvl4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  <p:sp>
        <p:nvSpPr>
          <p:cNvPr id="11" name="Диаграмма 10"/>
          <p:cNvSpPr>
            <a:spLocks noGrp="1"/>
          </p:cNvSpPr>
          <p:nvPr>
            <p:ph type="chart" sz="quarter" idx="12" hasCustomPrompt="1"/>
          </p:nvPr>
        </p:nvSpPr>
        <p:spPr>
          <a:xfrm>
            <a:off x="250831" y="1628815"/>
            <a:ext cx="4321175" cy="439258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932050" y="1124746"/>
            <a:ext cx="3960440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baseline="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Headline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93779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diagra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1" y="1196752"/>
            <a:ext cx="4248472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932053" y="1700811"/>
            <a:ext cx="3961134" cy="4176564"/>
          </a:xfrm>
        </p:spPr>
        <p:txBody>
          <a:bodyPr/>
          <a:lstStyle>
            <a:lvl4pPr marL="1366377" indent="0">
              <a:buNone/>
              <a:defRPr/>
            </a:lvl4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  <p:sp>
        <p:nvSpPr>
          <p:cNvPr id="11" name="Диаграмма 10"/>
          <p:cNvSpPr>
            <a:spLocks noGrp="1"/>
          </p:cNvSpPr>
          <p:nvPr>
            <p:ph type="chart" sz="quarter" idx="12" hasCustomPrompt="1"/>
          </p:nvPr>
        </p:nvSpPr>
        <p:spPr>
          <a:xfrm>
            <a:off x="250831" y="1628821"/>
            <a:ext cx="4321175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idx="13" hasCustomPrompt="1"/>
          </p:nvPr>
        </p:nvSpPr>
        <p:spPr>
          <a:xfrm>
            <a:off x="252215" y="3573034"/>
            <a:ext cx="4248472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Диаграмма 10"/>
          <p:cNvSpPr>
            <a:spLocks noGrp="1"/>
          </p:cNvSpPr>
          <p:nvPr>
            <p:ph type="chart" sz="quarter" idx="14" hasCustomPrompt="1"/>
          </p:nvPr>
        </p:nvSpPr>
        <p:spPr>
          <a:xfrm>
            <a:off x="251532" y="4005072"/>
            <a:ext cx="4321175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932050" y="1214290"/>
            <a:ext cx="3960440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baseline="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Headline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0083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diagra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0" y="1196760"/>
            <a:ext cx="4248000" cy="2376264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629018" y="1628821"/>
            <a:ext cx="4249166" cy="1872208"/>
          </a:xfrm>
        </p:spPr>
        <p:txBody>
          <a:bodyPr/>
          <a:lstStyle>
            <a:lvl4pPr marL="1366377" indent="0">
              <a:buNone/>
              <a:defRPr/>
            </a:lvl4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</a:t>
            </a:r>
            <a:r>
              <a:rPr lang="en-US" dirty="0" err="1" smtClean="0"/>
              <a:t>leve</a:t>
            </a:r>
            <a:endParaRPr lang="ru-RU" dirty="0" smtClean="0"/>
          </a:p>
        </p:txBody>
      </p:sp>
      <p:sp>
        <p:nvSpPr>
          <p:cNvPr id="11" name="Диаграмма 10"/>
          <p:cNvSpPr>
            <a:spLocks noGrp="1"/>
          </p:cNvSpPr>
          <p:nvPr>
            <p:ph type="chart" sz="quarter" idx="12" hasCustomPrompt="1"/>
          </p:nvPr>
        </p:nvSpPr>
        <p:spPr>
          <a:xfrm>
            <a:off x="250825" y="1628821"/>
            <a:ext cx="4248000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idx="13" hasCustomPrompt="1"/>
          </p:nvPr>
        </p:nvSpPr>
        <p:spPr>
          <a:xfrm>
            <a:off x="252215" y="3573016"/>
            <a:ext cx="4248000" cy="2304256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Диаграмма 10"/>
          <p:cNvSpPr>
            <a:spLocks noGrp="1"/>
          </p:cNvSpPr>
          <p:nvPr>
            <p:ph type="chart" sz="quarter" idx="14" hasCustomPrompt="1"/>
          </p:nvPr>
        </p:nvSpPr>
        <p:spPr>
          <a:xfrm>
            <a:off x="251521" y="4005072"/>
            <a:ext cx="4248000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641755" y="1214278"/>
            <a:ext cx="4248000" cy="2358738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lang="ru-RU" sz="1800" b="1" kern="1200" baseline="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Headline</a:t>
            </a:r>
            <a:endParaRPr lang="ru-RU" dirty="0" smtClean="0"/>
          </a:p>
        </p:txBody>
      </p:sp>
      <p:sp>
        <p:nvSpPr>
          <p:cNvPr id="12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4644007" y="3573016"/>
            <a:ext cx="4248472" cy="2304256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13" name="Диаграмма 10"/>
          <p:cNvSpPr>
            <a:spLocks noGrp="1"/>
          </p:cNvSpPr>
          <p:nvPr>
            <p:ph type="chart" sz="quarter" idx="16" hasCustomPrompt="1"/>
          </p:nvPr>
        </p:nvSpPr>
        <p:spPr>
          <a:xfrm>
            <a:off x="4643350" y="4005072"/>
            <a:ext cx="4249167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097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 </a:t>
            </a:r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idx="13" hasCustomPrompt="1"/>
          </p:nvPr>
        </p:nvSpPr>
        <p:spPr>
          <a:xfrm>
            <a:off x="3141580" y="1275912"/>
            <a:ext cx="2880320" cy="4277809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Диаграмма 10"/>
          <p:cNvSpPr>
            <a:spLocks noGrp="1"/>
          </p:cNvSpPr>
          <p:nvPr>
            <p:ph type="chart" sz="quarter" idx="14" hasCustomPrompt="1"/>
          </p:nvPr>
        </p:nvSpPr>
        <p:spPr>
          <a:xfrm>
            <a:off x="3140886" y="1976637"/>
            <a:ext cx="2880320" cy="3475720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2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000769" y="1275912"/>
            <a:ext cx="2880640" cy="4277809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13" name="Диаграмма 10"/>
          <p:cNvSpPr>
            <a:spLocks noGrp="1"/>
          </p:cNvSpPr>
          <p:nvPr>
            <p:ph type="chart" sz="quarter" idx="16" hasCustomPrompt="1"/>
          </p:nvPr>
        </p:nvSpPr>
        <p:spPr>
          <a:xfrm>
            <a:off x="6009100" y="1976637"/>
            <a:ext cx="2881112" cy="3475720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4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237224" y="1268797"/>
            <a:ext cx="2880320" cy="4277809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15" name="Диаграмма 10"/>
          <p:cNvSpPr>
            <a:spLocks noGrp="1"/>
          </p:cNvSpPr>
          <p:nvPr>
            <p:ph type="chart" sz="quarter" idx="18" hasCustomPrompt="1"/>
          </p:nvPr>
        </p:nvSpPr>
        <p:spPr>
          <a:xfrm>
            <a:off x="236530" y="1969504"/>
            <a:ext cx="2880320" cy="3475720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9362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1187661" y="5192415"/>
            <a:ext cx="2516187" cy="1404937"/>
          </a:xfrm>
        </p:spPr>
        <p:txBody>
          <a:bodyPr/>
          <a:lstStyle>
            <a:lvl1pPr>
              <a:defRPr sz="1200"/>
            </a:lvl1pPr>
            <a:lvl2pPr>
              <a:defRPr sz="1200" baseline="0"/>
            </a:lvl2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3775855" y="5177981"/>
            <a:ext cx="2516187" cy="14049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6376329" y="5177981"/>
            <a:ext cx="2516187" cy="14049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4" name="Диаграмма 13"/>
          <p:cNvSpPr>
            <a:spLocks noGrp="1"/>
          </p:cNvSpPr>
          <p:nvPr>
            <p:ph type="chart" sz="quarter" idx="13" hasCustomPrompt="1"/>
          </p:nvPr>
        </p:nvSpPr>
        <p:spPr>
          <a:xfrm>
            <a:off x="1187623" y="1793602"/>
            <a:ext cx="7705551" cy="331308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4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869673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and KP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4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13" name="Таблица 12"/>
          <p:cNvSpPr>
            <a:spLocks noGrp="1"/>
          </p:cNvSpPr>
          <p:nvPr>
            <p:ph type="tbl" sz="quarter" idx="15" hasCustomPrompt="1"/>
          </p:nvPr>
        </p:nvSpPr>
        <p:spPr>
          <a:xfrm>
            <a:off x="250825" y="1700213"/>
            <a:ext cx="8066088" cy="46085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Table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546899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13" name="Таблица 12"/>
          <p:cNvSpPr>
            <a:spLocks noGrp="1"/>
          </p:cNvSpPr>
          <p:nvPr>
            <p:ph type="tbl" sz="quarter" idx="15" hasCustomPrompt="1"/>
          </p:nvPr>
        </p:nvSpPr>
        <p:spPr>
          <a:xfrm>
            <a:off x="250847" y="1124781"/>
            <a:ext cx="8641655" cy="51839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Table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129448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0" y="1124759"/>
            <a:ext cx="2880320" cy="432047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Concluions</a:t>
            </a:r>
            <a:endParaRPr lang="ru-RU" dirty="0" smtClean="0"/>
          </a:p>
        </p:txBody>
      </p:sp>
      <p:sp>
        <p:nvSpPr>
          <p:cNvPr id="4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251520" y="1700810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7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3851920" y="2063790"/>
            <a:ext cx="5040560" cy="1077178"/>
          </a:xfr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8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3851920" y="1124759"/>
            <a:ext cx="5040560" cy="432047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Suggestions</a:t>
            </a:r>
            <a:endParaRPr lang="ru-RU" dirty="0" smtClean="0"/>
          </a:p>
        </p:txBody>
      </p:sp>
      <p:sp>
        <p:nvSpPr>
          <p:cNvPr id="9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251520" y="2678942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0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251520" y="3672064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1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251520" y="4680174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2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251520" y="5676240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3" name="Текст 2"/>
          <p:cNvSpPr>
            <a:spLocks noGrp="1"/>
          </p:cNvSpPr>
          <p:nvPr>
            <p:ph type="body" idx="20" hasCustomPrompt="1"/>
          </p:nvPr>
        </p:nvSpPr>
        <p:spPr>
          <a:xfrm>
            <a:off x="3851920" y="1700808"/>
            <a:ext cx="5040560" cy="360040"/>
          </a:xfr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Autofit/>
          </a:bodyPr>
          <a:lstStyle>
            <a:lvl1pPr marL="0" indent="0" algn="ctr">
              <a:buNone/>
              <a:defRPr sz="1800" b="1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4" name="Текст 2"/>
          <p:cNvSpPr>
            <a:spLocks noGrp="1"/>
          </p:cNvSpPr>
          <p:nvPr>
            <p:ph type="body" idx="21" hasCustomPrompt="1"/>
          </p:nvPr>
        </p:nvSpPr>
        <p:spPr>
          <a:xfrm>
            <a:off x="3851920" y="3762002"/>
            <a:ext cx="5040560" cy="1077178"/>
          </a:xfr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5" name="Текст 2"/>
          <p:cNvSpPr>
            <a:spLocks noGrp="1"/>
          </p:cNvSpPr>
          <p:nvPr>
            <p:ph type="body" idx="22" hasCustomPrompt="1"/>
          </p:nvPr>
        </p:nvSpPr>
        <p:spPr>
          <a:xfrm>
            <a:off x="3851920" y="3399020"/>
            <a:ext cx="5040560" cy="360040"/>
          </a:xfr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Autofit/>
          </a:bodyPr>
          <a:lstStyle>
            <a:lvl1pPr marL="0" indent="0" algn="ctr">
              <a:buNone/>
              <a:defRPr sz="1800" b="1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6" name="Текст 2"/>
          <p:cNvSpPr>
            <a:spLocks noGrp="1"/>
          </p:cNvSpPr>
          <p:nvPr>
            <p:ph type="body" idx="23" hasCustomPrompt="1"/>
          </p:nvPr>
        </p:nvSpPr>
        <p:spPr>
          <a:xfrm>
            <a:off x="3851920" y="5448166"/>
            <a:ext cx="5040560" cy="1077178"/>
          </a:xfr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7" name="Текст 2"/>
          <p:cNvSpPr>
            <a:spLocks noGrp="1"/>
          </p:cNvSpPr>
          <p:nvPr>
            <p:ph type="body" idx="24" hasCustomPrompt="1"/>
          </p:nvPr>
        </p:nvSpPr>
        <p:spPr>
          <a:xfrm>
            <a:off x="3851920" y="5085207"/>
            <a:ext cx="5040560" cy="360040"/>
          </a:xfr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Autofit/>
          </a:bodyPr>
          <a:lstStyle>
            <a:lvl1pPr marL="0" indent="0" algn="ctr">
              <a:buNone/>
              <a:defRPr sz="1800" b="1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1554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me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653240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1" hasCustomPrompt="1"/>
          </p:nvPr>
        </p:nvSpPr>
        <p:spPr>
          <a:xfrm>
            <a:off x="900149" y="2852973"/>
            <a:ext cx="7343775" cy="345578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Table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99593" y="1124746"/>
            <a:ext cx="7344816" cy="360039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9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899592" y="1700827"/>
            <a:ext cx="2232248" cy="720079"/>
          </a:xfrm>
          <a:solidFill>
            <a:schemeClr val="bg2"/>
          </a:solidFill>
          <a:ln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1" name="Текст 2"/>
          <p:cNvSpPr>
            <a:spLocks noGrp="1"/>
          </p:cNvSpPr>
          <p:nvPr>
            <p:ph type="body" idx="13" hasCustomPrompt="1"/>
          </p:nvPr>
        </p:nvSpPr>
        <p:spPr>
          <a:xfrm>
            <a:off x="3449866" y="1700827"/>
            <a:ext cx="2232248" cy="720079"/>
          </a:xfrm>
          <a:solidFill>
            <a:schemeClr val="bg2"/>
          </a:solidFill>
          <a:ln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marR="0" indent="0" algn="ct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marL="0" marR="0" lvl="0" indent="0" algn="ct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2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012172" y="1700827"/>
            <a:ext cx="2232248" cy="720079"/>
          </a:xfrm>
          <a:solidFill>
            <a:schemeClr val="bg2"/>
          </a:solidFill>
          <a:ln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marR="0" indent="0" algn="ct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marL="0" marR="0" lvl="0" indent="0" algn="ct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682310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BLOJKA_2_an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3258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550862" y="5013325"/>
            <a:ext cx="4876397" cy="864096"/>
          </a:xfrm>
        </p:spPr>
        <p:txBody>
          <a:bodyPr>
            <a:normAutofit/>
          </a:bodyPr>
          <a:lstStyle>
            <a:lvl1pPr marL="0" indent="0" algn="r">
              <a:lnSpc>
                <a:spcPts val="1600"/>
              </a:lnSpc>
              <a:spcBef>
                <a:spcPts val="0"/>
              </a:spcBef>
              <a:buNone/>
              <a:defRPr sz="1200" baseline="0">
                <a:solidFill>
                  <a:schemeClr val="bg2">
                    <a:lumMod val="50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Speaker’ name (Arial 1</a:t>
            </a:r>
            <a:r>
              <a:rPr lang="ru-RU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Speaker’ title (Arial 1</a:t>
            </a:r>
            <a:r>
              <a:rPr lang="ru-RU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442796"/>
            <a:ext cx="1152129" cy="480985"/>
          </a:xfrm>
          <a:prstGeom prst="rect">
            <a:avLst/>
          </a:prstGeom>
        </p:spPr>
      </p:pic>
      <p:sp>
        <p:nvSpPr>
          <p:cNvPr id="10" name="Текст 9"/>
          <p:cNvSpPr>
            <a:spLocks noGrp="1"/>
          </p:cNvSpPr>
          <p:nvPr>
            <p:ph type="body" sz="quarter" idx="12"/>
          </p:nvPr>
        </p:nvSpPr>
        <p:spPr>
          <a:xfrm>
            <a:off x="3096485" y="6165873"/>
            <a:ext cx="2808287" cy="69215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3"/>
          </p:nvPr>
        </p:nvSpPr>
        <p:spPr>
          <a:xfrm>
            <a:off x="5448625" y="692175"/>
            <a:ext cx="2978578" cy="1656730"/>
          </a:xfrm>
        </p:spPr>
        <p:txBody>
          <a:bodyPr/>
          <a:lstStyle/>
          <a:p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716826" y="3500446"/>
            <a:ext cx="7704138" cy="371"/>
          </a:xfrm>
          <a:prstGeom prst="line">
            <a:avLst/>
          </a:prstGeom>
          <a:ln w="19050">
            <a:solidFill>
              <a:schemeClr val="accent2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245347" y="3716423"/>
            <a:ext cx="7181850" cy="1296987"/>
          </a:xfrm>
        </p:spPr>
        <p:txBody>
          <a:bodyPr anchor="t">
            <a:normAutofit/>
          </a:bodyPr>
          <a:lstStyle>
            <a:lvl1pPr marL="0" marR="0" indent="0" algn="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 sz="1800" baseline="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Sub-title in Title Case </a:t>
            </a:r>
            <a:r>
              <a:rPr lang="en-US" dirty="0" smtClean="0">
                <a:solidFill>
                  <a:schemeClr val="accent1"/>
                </a:solidFill>
              </a:rPr>
              <a:t>(Arial 18 pt, RGB 0-103-54)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12351" y="2565400"/>
            <a:ext cx="7414846" cy="935038"/>
          </a:xfrm>
        </p:spPr>
        <p:txBody>
          <a:bodyPr>
            <a:normAutofit/>
          </a:bodyPr>
          <a:lstStyle>
            <a:lvl1pPr algn="r">
              <a:buNone/>
              <a:defRPr sz="2400" b="1" baseline="0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 smtClean="0"/>
              <a:t>Title in Title Case (Arial 24 pt Bold, RGB 0-103-54)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26396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Объект 27" hidden="1"/>
          <p:cNvGraphicFramePr>
            <a:graphicFrameLocks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31901822"/>
              </p:ext>
            </p:extLst>
          </p:nvPr>
        </p:nvGraphicFramePr>
        <p:xfrm>
          <a:off x="1606" y="1903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6" y="1903"/>
                        <a:ext cx="146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4" y="1124744"/>
            <a:ext cx="8115328" cy="5184576"/>
          </a:xfrm>
        </p:spPr>
        <p:txBody>
          <a:bodyPr>
            <a:normAutofit/>
          </a:bodyPr>
          <a:lstStyle>
            <a:lvl1pPr>
              <a:defRPr sz="1600">
                <a:latin typeface="+mn-lt"/>
                <a:cs typeface="Arial" pitchFamily="34" charset="0"/>
              </a:defRPr>
            </a:lvl1pPr>
            <a:lvl2pPr marL="853985" indent="-398527">
              <a:buFont typeface="+mj-lt"/>
              <a:buAutoNum type="romanLcPeriod"/>
              <a:defRPr sz="1400">
                <a:latin typeface="+mn-lt"/>
                <a:cs typeface="Arial" pitchFamily="34" charset="0"/>
              </a:defRPr>
            </a:lvl2pPr>
            <a:lvl3pPr>
              <a:defRPr sz="1400">
                <a:latin typeface="+mn-lt"/>
                <a:cs typeface="Arial" pitchFamily="34" charset="0"/>
              </a:defRPr>
            </a:lvl3pPr>
            <a:lvl4pPr marL="1764902" indent="-398527">
              <a:buFont typeface="+mj-lt"/>
              <a:buAutoNum type="romanLcPeriod"/>
              <a:defRPr sz="1400">
                <a:latin typeface="+mn-lt"/>
                <a:cs typeface="Arial" pitchFamily="34" charset="0"/>
              </a:defRPr>
            </a:lvl4pPr>
            <a:lvl5pPr>
              <a:buFont typeface="Arial" pitchFamily="34" charset="0"/>
              <a:buChar char="•"/>
              <a:defRPr sz="1400"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834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281760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8739040" y="6640467"/>
            <a:ext cx="127581" cy="12561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lang="ru-RU" sz="1000" baseline="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sz="800" smtClean="0">
                <a:solidFill>
                  <a:srgbClr val="80808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sz="800" dirty="0">
              <a:solidFill>
                <a:srgbClr val="808080"/>
              </a:solidFill>
            </a:endParaRPr>
          </a:p>
        </p:txBody>
      </p:sp>
      <p:sp>
        <p:nvSpPr>
          <p:cNvPr id="9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7602605" y="6640467"/>
            <a:ext cx="1033737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26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srgbClr val="808080"/>
                </a:solidFill>
              </a:rPr>
              <a:t>McKinsey &amp; Company</a:t>
            </a:r>
          </a:p>
        </p:txBody>
      </p:sp>
      <p:sp>
        <p:nvSpPr>
          <p:cNvPr id="5" name="doc id"/>
          <p:cNvSpPr>
            <a:spLocks noChangeArrowheads="1"/>
          </p:cNvSpPr>
          <p:nvPr userDrawn="1"/>
        </p:nvSpPr>
        <p:spPr bwMode="auto">
          <a:xfrm>
            <a:off x="824660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808080"/>
                </a:solidFill>
              </a:rPr>
              <a:t>MSW-IIP008-20161103-NK1wm-r</a:t>
            </a:r>
            <a:endParaRPr lang="ru-RU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6753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1" y="1124750"/>
            <a:ext cx="4248472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Diagram title</a:t>
            </a:r>
            <a:endParaRPr lang="ru-RU" dirty="0" smtClean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932053" y="1628815"/>
            <a:ext cx="3961134" cy="4392588"/>
          </a:xfrm>
        </p:spPr>
        <p:txBody>
          <a:bodyPr/>
          <a:lstStyle>
            <a:lvl4pPr marL="1366377" indent="0">
              <a:buNone/>
              <a:defRPr/>
            </a:lvl4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  <p:sp>
        <p:nvSpPr>
          <p:cNvPr id="11" name="Диаграмма 10"/>
          <p:cNvSpPr>
            <a:spLocks noGrp="1"/>
          </p:cNvSpPr>
          <p:nvPr>
            <p:ph type="chart" sz="quarter" idx="12" hasCustomPrompt="1"/>
          </p:nvPr>
        </p:nvSpPr>
        <p:spPr>
          <a:xfrm>
            <a:off x="250831" y="1628815"/>
            <a:ext cx="4321175" cy="439258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932050" y="1124746"/>
            <a:ext cx="3960440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baseline="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Headline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78911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1" y="1196752"/>
            <a:ext cx="4248472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932053" y="1700811"/>
            <a:ext cx="3961134" cy="4176564"/>
          </a:xfrm>
        </p:spPr>
        <p:txBody>
          <a:bodyPr/>
          <a:lstStyle>
            <a:lvl4pPr marL="1366377" indent="0">
              <a:buNone/>
              <a:defRPr/>
            </a:lvl4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  <p:sp>
        <p:nvSpPr>
          <p:cNvPr id="11" name="Диаграмма 10"/>
          <p:cNvSpPr>
            <a:spLocks noGrp="1"/>
          </p:cNvSpPr>
          <p:nvPr>
            <p:ph type="chart" sz="quarter" idx="12" hasCustomPrompt="1"/>
          </p:nvPr>
        </p:nvSpPr>
        <p:spPr>
          <a:xfrm>
            <a:off x="250831" y="1628821"/>
            <a:ext cx="4321175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idx="13" hasCustomPrompt="1"/>
          </p:nvPr>
        </p:nvSpPr>
        <p:spPr>
          <a:xfrm>
            <a:off x="252215" y="3573034"/>
            <a:ext cx="4248472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Диаграмма 10"/>
          <p:cNvSpPr>
            <a:spLocks noGrp="1"/>
          </p:cNvSpPr>
          <p:nvPr>
            <p:ph type="chart" sz="quarter" idx="14" hasCustomPrompt="1"/>
          </p:nvPr>
        </p:nvSpPr>
        <p:spPr>
          <a:xfrm>
            <a:off x="251532" y="4005072"/>
            <a:ext cx="4321175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932050" y="1214290"/>
            <a:ext cx="3960440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baseline="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Headline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68658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8739041" y="6640477"/>
            <a:ext cx="127581" cy="12561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lang="ru-RU" sz="1000" baseline="0">
                <a:latin typeface="+mn-lt"/>
              </a:defRPr>
            </a:lvl1pPr>
          </a:lstStyle>
          <a:p>
            <a:pPr defTabSz="913432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sz="800" smtClean="0">
                <a:solidFill>
                  <a:srgbClr val="808080"/>
                </a:solidFill>
              </a:rPr>
              <a:pPr defTabSz="91343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sz="800" dirty="0">
              <a:solidFill>
                <a:srgbClr val="808080"/>
              </a:solidFill>
            </a:endParaRPr>
          </a:p>
        </p:txBody>
      </p:sp>
      <p:sp>
        <p:nvSpPr>
          <p:cNvPr id="9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7602615" y="6640477"/>
            <a:ext cx="1033737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2556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srgbClr val="808080"/>
                </a:solidFill>
              </a:rPr>
              <a:t>McKinsey &amp; Company</a:t>
            </a:r>
          </a:p>
        </p:txBody>
      </p:sp>
      <p:sp>
        <p:nvSpPr>
          <p:cNvPr id="5" name="doc id"/>
          <p:cNvSpPr>
            <a:spLocks noChangeArrowheads="1"/>
          </p:cNvSpPr>
          <p:nvPr userDrawn="1"/>
        </p:nvSpPr>
        <p:spPr bwMode="auto">
          <a:xfrm>
            <a:off x="8246616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2556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808080"/>
                </a:solidFill>
              </a:rPr>
              <a:t>MSW-IIP008-20161103-NK1wm-r</a:t>
            </a:r>
            <a:endParaRPr lang="ru-RU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3831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iagra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0" y="1196760"/>
            <a:ext cx="4248000" cy="2376264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629018" y="1628821"/>
            <a:ext cx="4249166" cy="1872208"/>
          </a:xfrm>
        </p:spPr>
        <p:txBody>
          <a:bodyPr/>
          <a:lstStyle>
            <a:lvl4pPr marL="1366377" indent="0">
              <a:buNone/>
              <a:defRPr/>
            </a:lvl4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</a:t>
            </a:r>
            <a:r>
              <a:rPr lang="en-US" dirty="0" err="1" smtClean="0"/>
              <a:t>leve</a:t>
            </a:r>
            <a:endParaRPr lang="ru-RU" dirty="0" smtClean="0"/>
          </a:p>
        </p:txBody>
      </p:sp>
      <p:sp>
        <p:nvSpPr>
          <p:cNvPr id="11" name="Диаграмма 10"/>
          <p:cNvSpPr>
            <a:spLocks noGrp="1"/>
          </p:cNvSpPr>
          <p:nvPr>
            <p:ph type="chart" sz="quarter" idx="12" hasCustomPrompt="1"/>
          </p:nvPr>
        </p:nvSpPr>
        <p:spPr>
          <a:xfrm>
            <a:off x="250825" y="1628821"/>
            <a:ext cx="4248000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idx="13" hasCustomPrompt="1"/>
          </p:nvPr>
        </p:nvSpPr>
        <p:spPr>
          <a:xfrm>
            <a:off x="252215" y="3573016"/>
            <a:ext cx="4248000" cy="2304256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Диаграмма 10"/>
          <p:cNvSpPr>
            <a:spLocks noGrp="1"/>
          </p:cNvSpPr>
          <p:nvPr>
            <p:ph type="chart" sz="quarter" idx="14" hasCustomPrompt="1"/>
          </p:nvPr>
        </p:nvSpPr>
        <p:spPr>
          <a:xfrm>
            <a:off x="251521" y="4005072"/>
            <a:ext cx="4248000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641755" y="1214278"/>
            <a:ext cx="4248000" cy="2358738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lang="ru-RU" sz="1800" b="1" kern="1200" baseline="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Headline</a:t>
            </a:r>
            <a:endParaRPr lang="ru-RU" dirty="0" smtClean="0"/>
          </a:p>
        </p:txBody>
      </p:sp>
      <p:sp>
        <p:nvSpPr>
          <p:cNvPr id="12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4644007" y="3573016"/>
            <a:ext cx="4248472" cy="2304256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13" name="Диаграмма 10"/>
          <p:cNvSpPr>
            <a:spLocks noGrp="1"/>
          </p:cNvSpPr>
          <p:nvPr>
            <p:ph type="chart" sz="quarter" idx="16" hasCustomPrompt="1"/>
          </p:nvPr>
        </p:nvSpPr>
        <p:spPr>
          <a:xfrm>
            <a:off x="4643350" y="4005072"/>
            <a:ext cx="4249167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6193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 </a:t>
            </a:r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idx="13" hasCustomPrompt="1"/>
          </p:nvPr>
        </p:nvSpPr>
        <p:spPr>
          <a:xfrm>
            <a:off x="3141580" y="1275912"/>
            <a:ext cx="2880320" cy="4277809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Диаграмма 10"/>
          <p:cNvSpPr>
            <a:spLocks noGrp="1"/>
          </p:cNvSpPr>
          <p:nvPr>
            <p:ph type="chart" sz="quarter" idx="14" hasCustomPrompt="1"/>
          </p:nvPr>
        </p:nvSpPr>
        <p:spPr>
          <a:xfrm>
            <a:off x="3140886" y="1976637"/>
            <a:ext cx="2880320" cy="3475720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2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000769" y="1275912"/>
            <a:ext cx="2880640" cy="4277809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13" name="Диаграмма 10"/>
          <p:cNvSpPr>
            <a:spLocks noGrp="1"/>
          </p:cNvSpPr>
          <p:nvPr>
            <p:ph type="chart" sz="quarter" idx="16" hasCustomPrompt="1"/>
          </p:nvPr>
        </p:nvSpPr>
        <p:spPr>
          <a:xfrm>
            <a:off x="6009100" y="1976637"/>
            <a:ext cx="2881112" cy="3475720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4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237224" y="1268797"/>
            <a:ext cx="2880320" cy="4277809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15" name="Диаграмма 10"/>
          <p:cNvSpPr>
            <a:spLocks noGrp="1"/>
          </p:cNvSpPr>
          <p:nvPr>
            <p:ph type="chart" sz="quarter" idx="18" hasCustomPrompt="1"/>
          </p:nvPr>
        </p:nvSpPr>
        <p:spPr>
          <a:xfrm>
            <a:off x="236530" y="1969504"/>
            <a:ext cx="2880320" cy="3475720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2856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52716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1187661" y="5192415"/>
            <a:ext cx="2516187" cy="1404937"/>
          </a:xfrm>
        </p:spPr>
        <p:txBody>
          <a:bodyPr/>
          <a:lstStyle>
            <a:lvl1pPr>
              <a:defRPr sz="1200"/>
            </a:lvl1pPr>
            <a:lvl2pPr>
              <a:defRPr sz="1200" baseline="0"/>
            </a:lvl2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3775855" y="5177981"/>
            <a:ext cx="2516187" cy="14049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6376329" y="5177981"/>
            <a:ext cx="2516187" cy="14049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4" name="Диаграмма 13"/>
          <p:cNvSpPr>
            <a:spLocks noGrp="1"/>
          </p:cNvSpPr>
          <p:nvPr>
            <p:ph type="chart" sz="quarter" idx="13" hasCustomPrompt="1"/>
          </p:nvPr>
        </p:nvSpPr>
        <p:spPr>
          <a:xfrm>
            <a:off x="1187623" y="1793602"/>
            <a:ext cx="7705551" cy="331308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4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4365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KP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4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13" name="Таблица 12"/>
          <p:cNvSpPr>
            <a:spLocks noGrp="1"/>
          </p:cNvSpPr>
          <p:nvPr>
            <p:ph type="tbl" sz="quarter" idx="15" hasCustomPrompt="1"/>
          </p:nvPr>
        </p:nvSpPr>
        <p:spPr>
          <a:xfrm>
            <a:off x="250825" y="1700213"/>
            <a:ext cx="8066088" cy="46085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Table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7853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13" name="Таблица 12"/>
          <p:cNvSpPr>
            <a:spLocks noGrp="1"/>
          </p:cNvSpPr>
          <p:nvPr>
            <p:ph type="tbl" sz="quarter" idx="15" hasCustomPrompt="1"/>
          </p:nvPr>
        </p:nvSpPr>
        <p:spPr>
          <a:xfrm>
            <a:off x="250847" y="1124781"/>
            <a:ext cx="8641655" cy="51839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Table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6019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0" y="1124759"/>
            <a:ext cx="2880320" cy="432047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Concluions</a:t>
            </a:r>
            <a:endParaRPr lang="ru-RU" dirty="0" smtClean="0"/>
          </a:p>
        </p:txBody>
      </p:sp>
      <p:sp>
        <p:nvSpPr>
          <p:cNvPr id="4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251520" y="1700810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7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3851920" y="2063790"/>
            <a:ext cx="5040560" cy="1077178"/>
          </a:xfr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8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3851920" y="1124759"/>
            <a:ext cx="5040560" cy="432047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Suggestions</a:t>
            </a:r>
            <a:endParaRPr lang="ru-RU" dirty="0" smtClean="0"/>
          </a:p>
        </p:txBody>
      </p:sp>
      <p:sp>
        <p:nvSpPr>
          <p:cNvPr id="9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251520" y="2678942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0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251520" y="3672064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1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251520" y="4680174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2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251520" y="5676240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3" name="Текст 2"/>
          <p:cNvSpPr>
            <a:spLocks noGrp="1"/>
          </p:cNvSpPr>
          <p:nvPr>
            <p:ph type="body" idx="20" hasCustomPrompt="1"/>
          </p:nvPr>
        </p:nvSpPr>
        <p:spPr>
          <a:xfrm>
            <a:off x="3851920" y="1700808"/>
            <a:ext cx="5040560" cy="360040"/>
          </a:xfr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Autofit/>
          </a:bodyPr>
          <a:lstStyle>
            <a:lvl1pPr marL="0" indent="0" algn="ctr">
              <a:buNone/>
              <a:defRPr sz="1800" b="1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4" name="Текст 2"/>
          <p:cNvSpPr>
            <a:spLocks noGrp="1"/>
          </p:cNvSpPr>
          <p:nvPr>
            <p:ph type="body" idx="21" hasCustomPrompt="1"/>
          </p:nvPr>
        </p:nvSpPr>
        <p:spPr>
          <a:xfrm>
            <a:off x="3851920" y="3762002"/>
            <a:ext cx="5040560" cy="1077178"/>
          </a:xfr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5" name="Текст 2"/>
          <p:cNvSpPr>
            <a:spLocks noGrp="1"/>
          </p:cNvSpPr>
          <p:nvPr>
            <p:ph type="body" idx="22" hasCustomPrompt="1"/>
          </p:nvPr>
        </p:nvSpPr>
        <p:spPr>
          <a:xfrm>
            <a:off x="3851920" y="3399020"/>
            <a:ext cx="5040560" cy="360040"/>
          </a:xfr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Autofit/>
          </a:bodyPr>
          <a:lstStyle>
            <a:lvl1pPr marL="0" indent="0" algn="ctr">
              <a:buNone/>
              <a:defRPr sz="1800" b="1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6" name="Текст 2"/>
          <p:cNvSpPr>
            <a:spLocks noGrp="1"/>
          </p:cNvSpPr>
          <p:nvPr>
            <p:ph type="body" idx="23" hasCustomPrompt="1"/>
          </p:nvPr>
        </p:nvSpPr>
        <p:spPr>
          <a:xfrm>
            <a:off x="3851920" y="5448166"/>
            <a:ext cx="5040560" cy="1077178"/>
          </a:xfr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7" name="Текст 2"/>
          <p:cNvSpPr>
            <a:spLocks noGrp="1"/>
          </p:cNvSpPr>
          <p:nvPr>
            <p:ph type="body" idx="24" hasCustomPrompt="1"/>
          </p:nvPr>
        </p:nvSpPr>
        <p:spPr>
          <a:xfrm>
            <a:off x="3851920" y="5085207"/>
            <a:ext cx="5040560" cy="360040"/>
          </a:xfr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Autofit/>
          </a:bodyPr>
          <a:lstStyle>
            <a:lvl1pPr marL="0" indent="0" algn="ctr">
              <a:buNone/>
              <a:defRPr sz="1800" b="1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156912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BLOJKA_2_an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14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550862" y="5013325"/>
            <a:ext cx="4876397" cy="864096"/>
          </a:xfrm>
        </p:spPr>
        <p:txBody>
          <a:bodyPr>
            <a:normAutofit/>
          </a:bodyPr>
          <a:lstStyle>
            <a:lvl1pPr marL="0" indent="0" algn="r">
              <a:lnSpc>
                <a:spcPts val="1600"/>
              </a:lnSpc>
              <a:spcBef>
                <a:spcPts val="0"/>
              </a:spcBef>
              <a:buNone/>
              <a:defRPr sz="1200" baseline="0">
                <a:solidFill>
                  <a:schemeClr val="bg2">
                    <a:lumMod val="50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Speaker’ name (Arial 1</a:t>
            </a:r>
            <a:r>
              <a:rPr lang="ru-RU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Speaker’ title (Arial 1</a:t>
            </a:r>
            <a:r>
              <a:rPr lang="ru-RU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442796"/>
            <a:ext cx="1152129" cy="480985"/>
          </a:xfrm>
          <a:prstGeom prst="rect">
            <a:avLst/>
          </a:prstGeom>
        </p:spPr>
      </p:pic>
      <p:sp>
        <p:nvSpPr>
          <p:cNvPr id="10" name="Текст 9"/>
          <p:cNvSpPr>
            <a:spLocks noGrp="1"/>
          </p:cNvSpPr>
          <p:nvPr>
            <p:ph type="body" sz="quarter" idx="12"/>
          </p:nvPr>
        </p:nvSpPr>
        <p:spPr>
          <a:xfrm>
            <a:off x="3096485" y="6165873"/>
            <a:ext cx="2808287" cy="69215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3"/>
          </p:nvPr>
        </p:nvSpPr>
        <p:spPr>
          <a:xfrm>
            <a:off x="5448625" y="692175"/>
            <a:ext cx="2978578" cy="1656730"/>
          </a:xfrm>
        </p:spPr>
        <p:txBody>
          <a:bodyPr/>
          <a:lstStyle/>
          <a:p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716826" y="3500446"/>
            <a:ext cx="7704138" cy="371"/>
          </a:xfrm>
          <a:prstGeom prst="line">
            <a:avLst/>
          </a:prstGeom>
          <a:ln w="19050">
            <a:solidFill>
              <a:schemeClr val="accent2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245347" y="3716423"/>
            <a:ext cx="7181850" cy="1296987"/>
          </a:xfrm>
        </p:spPr>
        <p:txBody>
          <a:bodyPr anchor="t">
            <a:normAutofit/>
          </a:bodyPr>
          <a:lstStyle>
            <a:lvl1pPr marL="0" marR="0" indent="0" algn="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 sz="1800" baseline="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Sub-title in Title Case </a:t>
            </a:r>
            <a:r>
              <a:rPr lang="en-US" dirty="0" smtClean="0">
                <a:solidFill>
                  <a:schemeClr val="accent1"/>
                </a:solidFill>
              </a:rPr>
              <a:t>(Arial 18 pt, RGB 0-103-54)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12351" y="2565400"/>
            <a:ext cx="7414846" cy="935038"/>
          </a:xfrm>
        </p:spPr>
        <p:txBody>
          <a:bodyPr>
            <a:normAutofit/>
          </a:bodyPr>
          <a:lstStyle>
            <a:lvl1pPr algn="r">
              <a:buNone/>
              <a:defRPr sz="2400" b="1" baseline="0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 smtClean="0"/>
              <a:t>Title in Title Case (Arial 24 pt Bold, RGB 0-103-54)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62161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Объект 27" hidden="1"/>
          <p:cNvGraphicFramePr>
            <a:graphicFrameLocks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59763973"/>
              </p:ext>
            </p:extLst>
          </p:nvPr>
        </p:nvGraphicFramePr>
        <p:xfrm>
          <a:off x="1606" y="1903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6" y="1903"/>
                        <a:ext cx="146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4" y="1124744"/>
            <a:ext cx="8115328" cy="5184576"/>
          </a:xfrm>
        </p:spPr>
        <p:txBody>
          <a:bodyPr>
            <a:normAutofit/>
          </a:bodyPr>
          <a:lstStyle>
            <a:lvl1pPr>
              <a:defRPr sz="1600">
                <a:latin typeface="+mn-lt"/>
                <a:cs typeface="Arial" pitchFamily="34" charset="0"/>
              </a:defRPr>
            </a:lvl1pPr>
            <a:lvl2pPr marL="853985" indent="-398527">
              <a:buFont typeface="+mj-lt"/>
              <a:buAutoNum type="romanLcPeriod"/>
              <a:defRPr sz="1400">
                <a:latin typeface="+mn-lt"/>
                <a:cs typeface="Arial" pitchFamily="34" charset="0"/>
              </a:defRPr>
            </a:lvl2pPr>
            <a:lvl3pPr>
              <a:defRPr sz="1400">
                <a:latin typeface="+mn-lt"/>
                <a:cs typeface="Arial" pitchFamily="34" charset="0"/>
              </a:defRPr>
            </a:lvl3pPr>
            <a:lvl4pPr marL="1764902" indent="-398527">
              <a:buFont typeface="+mj-lt"/>
              <a:buAutoNum type="romanLcPeriod"/>
              <a:defRPr sz="1400">
                <a:latin typeface="+mn-lt"/>
                <a:cs typeface="Arial" pitchFamily="34" charset="0"/>
              </a:defRPr>
            </a:lvl4pPr>
            <a:lvl5pPr>
              <a:buFont typeface="Arial" pitchFamily="34" charset="0"/>
              <a:buChar char="•"/>
              <a:defRPr sz="1400"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6410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8739041" y="6640477"/>
            <a:ext cx="127581" cy="12561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lang="ru-RU" sz="1000" baseline="0">
                <a:latin typeface="+mn-lt"/>
              </a:defRPr>
            </a:lvl1pPr>
          </a:lstStyle>
          <a:p>
            <a:pPr defTabSz="913432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sz="800" smtClean="0">
                <a:solidFill>
                  <a:srgbClr val="967D57"/>
                </a:solidFill>
              </a:rPr>
              <a:pPr defTabSz="91343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sz="800" dirty="0">
              <a:solidFill>
                <a:srgbClr val="967D57"/>
              </a:solidFill>
            </a:endParaRPr>
          </a:p>
        </p:txBody>
      </p:sp>
      <p:sp>
        <p:nvSpPr>
          <p:cNvPr id="16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7602615" y="6640477"/>
            <a:ext cx="1033737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2556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srgbClr val="967D57"/>
                </a:solidFill>
              </a:rPr>
              <a:t>McKinsey &amp; Company</a:t>
            </a:r>
          </a:p>
        </p:txBody>
      </p:sp>
      <p:sp>
        <p:nvSpPr>
          <p:cNvPr id="5" name="doc id"/>
          <p:cNvSpPr>
            <a:spLocks noChangeArrowheads="1"/>
          </p:cNvSpPr>
          <p:nvPr userDrawn="1"/>
        </p:nvSpPr>
        <p:spPr bwMode="auto">
          <a:xfrm>
            <a:off x="8246616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2556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808080"/>
                </a:solidFill>
              </a:rPr>
              <a:t>MSW-IIP008-20161103-NK1wm-r</a:t>
            </a:r>
            <a:endParaRPr lang="ru-RU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2063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OBLOJKA_3_ang_3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995936" y="1484784"/>
            <a:ext cx="4896544" cy="2304256"/>
          </a:xfrm>
        </p:spPr>
        <p:txBody>
          <a:bodyPr>
            <a:normAutofit/>
          </a:bodyPr>
          <a:lstStyle>
            <a:lvl1pPr marL="0" algn="l" defTabSz="910917" rtl="0" eaLnBrk="1" latinLnBrk="0" hangingPunct="1">
              <a:defRPr lang="ru-RU" sz="2600" b="1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Title of the presentation </a:t>
            </a:r>
            <a:b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(Arial 26 </a:t>
            </a:r>
            <a:r>
              <a:rPr lang="en-US" sz="2600" b="1" dirty="0" err="1" smtClean="0">
                <a:solidFill>
                  <a:srgbClr val="FFFFFF"/>
                </a:solidFill>
                <a:latin typeface="Arial"/>
                <a:cs typeface="Arial"/>
              </a:rPr>
              <a:t>pt</a:t>
            </a: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 Bold, 3 lines maximum)</a:t>
            </a:r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995974" y="3717033"/>
            <a:ext cx="4898101" cy="8640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Speaker’ name (Arial 19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Speaker’ title (Arial 19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091384" y="4581129"/>
            <a:ext cx="3288928" cy="864096"/>
          </a:xfrm>
          <a:prstGeom prst="rect">
            <a:avLst/>
          </a:prstGeom>
        </p:spPr>
        <p:txBody>
          <a:bodyPr lIns="91092" tIns="45548" rIns="91092" bIns="45548" anchor="ctr"/>
          <a:lstStyle>
            <a:lvl1pPr>
              <a:defRPr sz="13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0917"/>
            <a:r>
              <a:rPr lang="en-US" smtClean="0">
                <a:solidFill>
                  <a:srgbClr val="FFFFFF"/>
                </a:solidFill>
                <a:latin typeface="Arial"/>
                <a:cs typeface="Arial"/>
              </a:rPr>
              <a:t>Date</a:t>
            </a:r>
            <a:br>
              <a:rPr lang="en-US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mtClean="0">
                <a:solidFill>
                  <a:srgbClr val="FFFFFF"/>
                </a:solidFill>
                <a:latin typeface="Arial"/>
                <a:cs typeface="Arial"/>
              </a:rPr>
              <a:t>Place (Arial </a:t>
            </a:r>
            <a:r>
              <a:rPr lang="ru-RU" smtClean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r>
              <a:rPr lang="en-US" smtClean="0">
                <a:solidFill>
                  <a:srgbClr val="FFFFFF"/>
                </a:solidFill>
                <a:latin typeface="Arial"/>
                <a:cs typeface="Arial"/>
              </a:rPr>
              <a:t> pt, optional)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6392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6184" y="126623"/>
            <a:ext cx="7440163" cy="768000"/>
          </a:xfrm>
        </p:spPr>
        <p:txBody>
          <a:bodyPr vert="horz" lIns="91092" tIns="45548" rIns="91092" bIns="45548" rtlCol="0" anchor="ctr">
            <a:normAutofit/>
          </a:bodyPr>
          <a:lstStyle>
            <a:lvl1pPr>
              <a:defRPr lang="ru-RU" dirty="0"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Agenda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50130" y="1268798"/>
            <a:ext cx="8642350" cy="4752627"/>
          </a:xfrm>
        </p:spPr>
        <p:txBody>
          <a:bodyPr/>
          <a:lstStyle>
            <a:lvl1pPr>
              <a:defRPr baseline="0"/>
            </a:lvl1pPr>
            <a:lvl2pPr marL="360573" indent="0">
              <a:buNone/>
              <a:defRPr/>
            </a:lvl2pPr>
            <a:lvl3pPr>
              <a:defRPr/>
            </a:lvl3pPr>
            <a:lvl4pPr marL="1366377" indent="0">
              <a:buNone/>
              <a:defRPr/>
            </a:lvl4pPr>
            <a:lvl5pPr marL="1821833" indent="0">
              <a:buNone/>
              <a:defRPr/>
            </a:lvl5pPr>
          </a:lstStyle>
          <a:p>
            <a:pPr lvl="0"/>
            <a:r>
              <a:rPr lang="en-US" dirty="0" smtClean="0"/>
              <a:t>Agenda item 1 </a:t>
            </a:r>
            <a:br>
              <a:rPr lang="en-US" dirty="0" smtClean="0"/>
            </a:br>
            <a:r>
              <a:rPr lang="en-US" dirty="0" smtClean="0"/>
              <a:t>Agenda item 2</a:t>
            </a:r>
            <a:br>
              <a:rPr lang="en-US" dirty="0" smtClean="0"/>
            </a:br>
            <a:r>
              <a:rPr lang="en-US" dirty="0" smtClean="0"/>
              <a:t>Agenda item 3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77522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6184" y="126623"/>
            <a:ext cx="7440163" cy="768000"/>
          </a:xfrm>
        </p:spPr>
        <p:txBody>
          <a:bodyPr vert="horz" lIns="91092" tIns="45548" rIns="91092" bIns="45548" rtlCol="0" anchor="ctr">
            <a:normAutofit/>
          </a:bodyPr>
          <a:lstStyle>
            <a:lvl1pPr>
              <a:defRPr lang="ru-RU" dirty="0"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0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</a:t>
            </a:r>
            <a:r>
              <a:rPr lang="ru-RU" dirty="0" smtClean="0"/>
              <a:t> – </a:t>
            </a:r>
            <a:r>
              <a:rPr lang="en-US" dirty="0" smtClean="0"/>
              <a:t>Arial</a:t>
            </a:r>
            <a:r>
              <a:rPr lang="ru-RU" dirty="0" smtClean="0"/>
              <a:t> 18</a:t>
            </a:r>
            <a:r>
              <a:rPr lang="en-US" dirty="0" smtClean="0"/>
              <a:t> </a:t>
            </a:r>
            <a:r>
              <a:rPr lang="en-US" dirty="0" err="1" smtClean="0"/>
              <a:t>pt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50130" y="1700213"/>
            <a:ext cx="8642350" cy="43211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 marL="1366377" indent="0">
              <a:buNone/>
              <a:defRPr/>
            </a:lvl4pPr>
            <a:lvl5pPr marL="1821833" indent="0">
              <a:buNone/>
              <a:defRPr/>
            </a:lvl5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90243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, graphics and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1" y="1604822"/>
            <a:ext cx="4248472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Table title or a diagram</a:t>
            </a:r>
            <a:endParaRPr lang="ru-RU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251519" y="1988841"/>
            <a:ext cx="4245868" cy="4032448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43" y="1604799"/>
            <a:ext cx="4247454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Table title or a diagram</a:t>
            </a:r>
            <a:endParaRPr lang="ru-RU" dirty="0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4645043" y="1988841"/>
            <a:ext cx="4247454" cy="4032448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0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4018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0" y="1124750"/>
            <a:ext cx="5184576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5724133" y="1124746"/>
            <a:ext cx="3168352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0" hasCustomPrompt="1"/>
          </p:nvPr>
        </p:nvSpPr>
        <p:spPr>
          <a:xfrm>
            <a:off x="250831" y="1989144"/>
            <a:ext cx="5184775" cy="44641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3" name="Диаграмма 12"/>
          <p:cNvSpPr>
            <a:spLocks noGrp="1"/>
          </p:cNvSpPr>
          <p:nvPr>
            <p:ph type="chart" sz="quarter" idx="11" hasCustomPrompt="1"/>
          </p:nvPr>
        </p:nvSpPr>
        <p:spPr>
          <a:xfrm>
            <a:off x="5724534" y="1988841"/>
            <a:ext cx="3168650" cy="446434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5877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idge slide v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0" y="1124750"/>
            <a:ext cx="5616624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5868144" y="1124746"/>
            <a:ext cx="3024336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baseline="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Comments or conclusion</a:t>
            </a:r>
            <a:endParaRPr lang="ru-RU" dirty="0" smtClean="0"/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0" hasCustomPrompt="1"/>
          </p:nvPr>
        </p:nvSpPr>
        <p:spPr>
          <a:xfrm>
            <a:off x="250862" y="1556795"/>
            <a:ext cx="5616575" cy="4464596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 hasCustomPrompt="1"/>
          </p:nvPr>
        </p:nvSpPr>
        <p:spPr>
          <a:xfrm>
            <a:off x="5867436" y="1557338"/>
            <a:ext cx="3025775" cy="4464050"/>
          </a:xfrm>
        </p:spPr>
        <p:txBody>
          <a:bodyPr/>
          <a:lstStyle/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80416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idge slide v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0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1" hasCustomPrompt="1"/>
          </p:nvPr>
        </p:nvSpPr>
        <p:spPr>
          <a:xfrm>
            <a:off x="179388" y="1628775"/>
            <a:ext cx="8713787" cy="4248497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8705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idge slide v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0" hasCustomPrompt="1"/>
          </p:nvPr>
        </p:nvSpPr>
        <p:spPr>
          <a:xfrm>
            <a:off x="250825" y="1989138"/>
            <a:ext cx="8642350" cy="44640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4472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s implementation sta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аблица 18"/>
          <p:cNvSpPr>
            <a:spLocks noGrp="1"/>
          </p:cNvSpPr>
          <p:nvPr>
            <p:ph type="tbl" sz="quarter" idx="11" hasCustomPrompt="1"/>
          </p:nvPr>
        </p:nvSpPr>
        <p:spPr>
          <a:xfrm>
            <a:off x="251520" y="1700362"/>
            <a:ext cx="8641655" cy="47529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Table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17" name="Объект 16"/>
          <p:cNvSpPr>
            <a:spLocks noGrp="1"/>
          </p:cNvSpPr>
          <p:nvPr>
            <p:ph sz="quarter" idx="10" hasCustomPrompt="1"/>
          </p:nvPr>
        </p:nvSpPr>
        <p:spPr>
          <a:xfrm>
            <a:off x="1042218" y="1700400"/>
            <a:ext cx="7850262" cy="4752950"/>
          </a:xfrm>
        </p:spPr>
        <p:txBody>
          <a:bodyPr/>
          <a:lstStyle>
            <a:lvl4pPr marL="1366377" indent="0">
              <a:buNone/>
              <a:defRPr/>
            </a:lvl4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945410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eme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653240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1" hasCustomPrompt="1"/>
          </p:nvPr>
        </p:nvSpPr>
        <p:spPr>
          <a:xfrm>
            <a:off x="900149" y="2852973"/>
            <a:ext cx="7343775" cy="345578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Table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99593" y="1124746"/>
            <a:ext cx="7344816" cy="360039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9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899592" y="1700827"/>
            <a:ext cx="2232248" cy="720079"/>
          </a:xfrm>
          <a:solidFill>
            <a:schemeClr val="bg2"/>
          </a:solidFill>
          <a:ln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1" name="Текст 2"/>
          <p:cNvSpPr>
            <a:spLocks noGrp="1"/>
          </p:cNvSpPr>
          <p:nvPr>
            <p:ph type="body" idx="13" hasCustomPrompt="1"/>
          </p:nvPr>
        </p:nvSpPr>
        <p:spPr>
          <a:xfrm>
            <a:off x="3449866" y="1700827"/>
            <a:ext cx="2232248" cy="720079"/>
          </a:xfrm>
          <a:solidFill>
            <a:schemeClr val="bg2"/>
          </a:solidFill>
          <a:ln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marR="0" indent="0" algn="ct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marL="0" marR="0" lvl="0" indent="0" algn="ct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2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012172" y="1700827"/>
            <a:ext cx="2232248" cy="720079"/>
          </a:xfrm>
          <a:solidFill>
            <a:schemeClr val="bg2"/>
          </a:solidFill>
          <a:ln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marR="0" indent="0" algn="ct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marL="0" marR="0" lvl="0" indent="0" algn="ct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634996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6349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ram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1" y="1124750"/>
            <a:ext cx="4248472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Diagram title</a:t>
            </a:r>
            <a:endParaRPr lang="ru-RU" dirty="0" smtClean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932053" y="1628815"/>
            <a:ext cx="3961134" cy="4392588"/>
          </a:xfrm>
        </p:spPr>
        <p:txBody>
          <a:bodyPr/>
          <a:lstStyle>
            <a:lvl4pPr marL="1366377" indent="0">
              <a:buNone/>
              <a:defRPr/>
            </a:lvl4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  <p:sp>
        <p:nvSpPr>
          <p:cNvPr id="11" name="Диаграмма 10"/>
          <p:cNvSpPr>
            <a:spLocks noGrp="1"/>
          </p:cNvSpPr>
          <p:nvPr>
            <p:ph type="chart" sz="quarter" idx="12" hasCustomPrompt="1"/>
          </p:nvPr>
        </p:nvSpPr>
        <p:spPr>
          <a:xfrm>
            <a:off x="250831" y="1628815"/>
            <a:ext cx="4321175" cy="439258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932050" y="1124746"/>
            <a:ext cx="3960440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baseline="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Headline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96502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diagra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1" y="1196752"/>
            <a:ext cx="4248472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932053" y="1700811"/>
            <a:ext cx="3961134" cy="4176564"/>
          </a:xfrm>
        </p:spPr>
        <p:txBody>
          <a:bodyPr/>
          <a:lstStyle>
            <a:lvl4pPr marL="1366377" indent="0">
              <a:buNone/>
              <a:defRPr/>
            </a:lvl4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  <p:sp>
        <p:nvSpPr>
          <p:cNvPr id="11" name="Диаграмма 10"/>
          <p:cNvSpPr>
            <a:spLocks noGrp="1"/>
          </p:cNvSpPr>
          <p:nvPr>
            <p:ph type="chart" sz="quarter" idx="12" hasCustomPrompt="1"/>
          </p:nvPr>
        </p:nvSpPr>
        <p:spPr>
          <a:xfrm>
            <a:off x="250831" y="1628821"/>
            <a:ext cx="4321175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idx="13" hasCustomPrompt="1"/>
          </p:nvPr>
        </p:nvSpPr>
        <p:spPr>
          <a:xfrm>
            <a:off x="252215" y="3573034"/>
            <a:ext cx="4248472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Диаграмма 10"/>
          <p:cNvSpPr>
            <a:spLocks noGrp="1"/>
          </p:cNvSpPr>
          <p:nvPr>
            <p:ph type="chart" sz="quarter" idx="14" hasCustomPrompt="1"/>
          </p:nvPr>
        </p:nvSpPr>
        <p:spPr>
          <a:xfrm>
            <a:off x="251532" y="4005072"/>
            <a:ext cx="4321175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932050" y="1214290"/>
            <a:ext cx="3960440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baseline="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Headline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73198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diagra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0" y="1196760"/>
            <a:ext cx="4248000" cy="2376264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629018" y="1628821"/>
            <a:ext cx="4249166" cy="1872208"/>
          </a:xfrm>
        </p:spPr>
        <p:txBody>
          <a:bodyPr/>
          <a:lstStyle>
            <a:lvl4pPr marL="1366377" indent="0">
              <a:buNone/>
              <a:defRPr/>
            </a:lvl4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</a:t>
            </a:r>
            <a:r>
              <a:rPr lang="en-US" dirty="0" err="1" smtClean="0"/>
              <a:t>leve</a:t>
            </a:r>
            <a:endParaRPr lang="ru-RU" dirty="0" smtClean="0"/>
          </a:p>
        </p:txBody>
      </p:sp>
      <p:sp>
        <p:nvSpPr>
          <p:cNvPr id="11" name="Диаграмма 10"/>
          <p:cNvSpPr>
            <a:spLocks noGrp="1"/>
          </p:cNvSpPr>
          <p:nvPr>
            <p:ph type="chart" sz="quarter" idx="12" hasCustomPrompt="1"/>
          </p:nvPr>
        </p:nvSpPr>
        <p:spPr>
          <a:xfrm>
            <a:off x="250825" y="1628821"/>
            <a:ext cx="4248000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idx="13" hasCustomPrompt="1"/>
          </p:nvPr>
        </p:nvSpPr>
        <p:spPr>
          <a:xfrm>
            <a:off x="252215" y="3573016"/>
            <a:ext cx="4248000" cy="2304256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Диаграмма 10"/>
          <p:cNvSpPr>
            <a:spLocks noGrp="1"/>
          </p:cNvSpPr>
          <p:nvPr>
            <p:ph type="chart" sz="quarter" idx="14" hasCustomPrompt="1"/>
          </p:nvPr>
        </p:nvSpPr>
        <p:spPr>
          <a:xfrm>
            <a:off x="251521" y="4005072"/>
            <a:ext cx="4248000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641755" y="1214278"/>
            <a:ext cx="4248000" cy="2358738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lang="ru-RU" sz="1800" b="1" kern="1200" baseline="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Headline</a:t>
            </a:r>
            <a:endParaRPr lang="ru-RU" dirty="0" smtClean="0"/>
          </a:p>
        </p:txBody>
      </p:sp>
      <p:sp>
        <p:nvSpPr>
          <p:cNvPr id="12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4644007" y="3573016"/>
            <a:ext cx="4248472" cy="2304256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13" name="Диаграмма 10"/>
          <p:cNvSpPr>
            <a:spLocks noGrp="1"/>
          </p:cNvSpPr>
          <p:nvPr>
            <p:ph type="chart" sz="quarter" idx="16" hasCustomPrompt="1"/>
          </p:nvPr>
        </p:nvSpPr>
        <p:spPr>
          <a:xfrm>
            <a:off x="4643350" y="4005072"/>
            <a:ext cx="4249167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0253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 </a:t>
            </a:r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idx="13" hasCustomPrompt="1"/>
          </p:nvPr>
        </p:nvSpPr>
        <p:spPr>
          <a:xfrm>
            <a:off x="3141580" y="1275912"/>
            <a:ext cx="2880320" cy="4277809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Диаграмма 10"/>
          <p:cNvSpPr>
            <a:spLocks noGrp="1"/>
          </p:cNvSpPr>
          <p:nvPr>
            <p:ph type="chart" sz="quarter" idx="14" hasCustomPrompt="1"/>
          </p:nvPr>
        </p:nvSpPr>
        <p:spPr>
          <a:xfrm>
            <a:off x="3140886" y="1976637"/>
            <a:ext cx="2880320" cy="3475720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2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000769" y="1275912"/>
            <a:ext cx="2880640" cy="4277809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13" name="Диаграмма 10"/>
          <p:cNvSpPr>
            <a:spLocks noGrp="1"/>
          </p:cNvSpPr>
          <p:nvPr>
            <p:ph type="chart" sz="quarter" idx="16" hasCustomPrompt="1"/>
          </p:nvPr>
        </p:nvSpPr>
        <p:spPr>
          <a:xfrm>
            <a:off x="6009100" y="1976637"/>
            <a:ext cx="2881112" cy="3475720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4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237224" y="1268797"/>
            <a:ext cx="2880320" cy="4277809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15" name="Диаграмма 10"/>
          <p:cNvSpPr>
            <a:spLocks noGrp="1"/>
          </p:cNvSpPr>
          <p:nvPr>
            <p:ph type="chart" sz="quarter" idx="18" hasCustomPrompt="1"/>
          </p:nvPr>
        </p:nvSpPr>
        <p:spPr>
          <a:xfrm>
            <a:off x="236530" y="1969504"/>
            <a:ext cx="2880320" cy="3475720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7442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1187661" y="5192415"/>
            <a:ext cx="2516187" cy="1404937"/>
          </a:xfrm>
        </p:spPr>
        <p:txBody>
          <a:bodyPr/>
          <a:lstStyle>
            <a:lvl1pPr>
              <a:defRPr sz="1200"/>
            </a:lvl1pPr>
            <a:lvl2pPr>
              <a:defRPr sz="1200" baseline="0"/>
            </a:lvl2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3775855" y="5177981"/>
            <a:ext cx="2516187" cy="14049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6376329" y="5177981"/>
            <a:ext cx="2516187" cy="14049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4" name="Диаграмма 13"/>
          <p:cNvSpPr>
            <a:spLocks noGrp="1"/>
          </p:cNvSpPr>
          <p:nvPr>
            <p:ph type="chart" sz="quarter" idx="13" hasCustomPrompt="1"/>
          </p:nvPr>
        </p:nvSpPr>
        <p:spPr>
          <a:xfrm>
            <a:off x="1187623" y="1793602"/>
            <a:ext cx="7705551" cy="331308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4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92159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and KP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4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13" name="Таблица 12"/>
          <p:cNvSpPr>
            <a:spLocks noGrp="1"/>
          </p:cNvSpPr>
          <p:nvPr>
            <p:ph type="tbl" sz="quarter" idx="15" hasCustomPrompt="1"/>
          </p:nvPr>
        </p:nvSpPr>
        <p:spPr>
          <a:xfrm>
            <a:off x="250825" y="1700213"/>
            <a:ext cx="8066088" cy="46085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Table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8936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13" name="Таблица 12"/>
          <p:cNvSpPr>
            <a:spLocks noGrp="1"/>
          </p:cNvSpPr>
          <p:nvPr>
            <p:ph type="tbl" sz="quarter" idx="15" hasCustomPrompt="1"/>
          </p:nvPr>
        </p:nvSpPr>
        <p:spPr>
          <a:xfrm>
            <a:off x="250847" y="1124781"/>
            <a:ext cx="8641655" cy="51839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Table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88414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0" y="1124759"/>
            <a:ext cx="2880320" cy="432047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Concluions</a:t>
            </a:r>
            <a:endParaRPr lang="ru-RU" dirty="0" smtClean="0"/>
          </a:p>
        </p:txBody>
      </p:sp>
      <p:sp>
        <p:nvSpPr>
          <p:cNvPr id="4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251520" y="1700810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7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3851920" y="2063790"/>
            <a:ext cx="5040560" cy="1077178"/>
          </a:xfr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8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3851920" y="1124759"/>
            <a:ext cx="5040560" cy="432047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Suggestions</a:t>
            </a:r>
            <a:endParaRPr lang="ru-RU" dirty="0" smtClean="0"/>
          </a:p>
        </p:txBody>
      </p:sp>
      <p:sp>
        <p:nvSpPr>
          <p:cNvPr id="9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251520" y="2678942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0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251520" y="3672064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1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251520" y="4680174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2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251520" y="5676240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3" name="Текст 2"/>
          <p:cNvSpPr>
            <a:spLocks noGrp="1"/>
          </p:cNvSpPr>
          <p:nvPr>
            <p:ph type="body" idx="20" hasCustomPrompt="1"/>
          </p:nvPr>
        </p:nvSpPr>
        <p:spPr>
          <a:xfrm>
            <a:off x="3851920" y="1700808"/>
            <a:ext cx="5040560" cy="360040"/>
          </a:xfr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Autofit/>
          </a:bodyPr>
          <a:lstStyle>
            <a:lvl1pPr marL="0" indent="0" algn="ctr">
              <a:buNone/>
              <a:defRPr sz="1800" b="1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4" name="Текст 2"/>
          <p:cNvSpPr>
            <a:spLocks noGrp="1"/>
          </p:cNvSpPr>
          <p:nvPr>
            <p:ph type="body" idx="21" hasCustomPrompt="1"/>
          </p:nvPr>
        </p:nvSpPr>
        <p:spPr>
          <a:xfrm>
            <a:off x="3851920" y="3762002"/>
            <a:ext cx="5040560" cy="1077178"/>
          </a:xfr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5" name="Текст 2"/>
          <p:cNvSpPr>
            <a:spLocks noGrp="1"/>
          </p:cNvSpPr>
          <p:nvPr>
            <p:ph type="body" idx="22" hasCustomPrompt="1"/>
          </p:nvPr>
        </p:nvSpPr>
        <p:spPr>
          <a:xfrm>
            <a:off x="3851920" y="3399020"/>
            <a:ext cx="5040560" cy="360040"/>
          </a:xfr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Autofit/>
          </a:bodyPr>
          <a:lstStyle>
            <a:lvl1pPr marL="0" indent="0" algn="ctr">
              <a:buNone/>
              <a:defRPr sz="1800" b="1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6" name="Текст 2"/>
          <p:cNvSpPr>
            <a:spLocks noGrp="1"/>
          </p:cNvSpPr>
          <p:nvPr>
            <p:ph type="body" idx="23" hasCustomPrompt="1"/>
          </p:nvPr>
        </p:nvSpPr>
        <p:spPr>
          <a:xfrm>
            <a:off x="3851920" y="5448166"/>
            <a:ext cx="5040560" cy="1077178"/>
          </a:xfr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7" name="Текст 2"/>
          <p:cNvSpPr>
            <a:spLocks noGrp="1"/>
          </p:cNvSpPr>
          <p:nvPr>
            <p:ph type="body" idx="24" hasCustomPrompt="1"/>
          </p:nvPr>
        </p:nvSpPr>
        <p:spPr>
          <a:xfrm>
            <a:off x="3851920" y="5085207"/>
            <a:ext cx="5040560" cy="360040"/>
          </a:xfr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Autofit/>
          </a:bodyPr>
          <a:lstStyle>
            <a:lvl1pPr marL="0" indent="0" algn="ctr">
              <a:buNone/>
              <a:defRPr sz="1800" b="1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6653534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BLOJKA_2_an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978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550862" y="5013325"/>
            <a:ext cx="4876397" cy="864096"/>
          </a:xfrm>
        </p:spPr>
        <p:txBody>
          <a:bodyPr>
            <a:normAutofit/>
          </a:bodyPr>
          <a:lstStyle>
            <a:lvl1pPr marL="0" indent="0" algn="r">
              <a:lnSpc>
                <a:spcPts val="1600"/>
              </a:lnSpc>
              <a:spcBef>
                <a:spcPts val="0"/>
              </a:spcBef>
              <a:buNone/>
              <a:defRPr sz="1200" baseline="0">
                <a:solidFill>
                  <a:schemeClr val="bg2">
                    <a:lumMod val="50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Speaker’ name (Arial 1</a:t>
            </a:r>
            <a:r>
              <a:rPr lang="ru-RU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Speaker’ title (Arial 1</a:t>
            </a:r>
            <a:r>
              <a:rPr lang="ru-RU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442796"/>
            <a:ext cx="1152129" cy="480985"/>
          </a:xfrm>
          <a:prstGeom prst="rect">
            <a:avLst/>
          </a:prstGeom>
        </p:spPr>
      </p:pic>
      <p:sp>
        <p:nvSpPr>
          <p:cNvPr id="10" name="Текст 9"/>
          <p:cNvSpPr>
            <a:spLocks noGrp="1"/>
          </p:cNvSpPr>
          <p:nvPr>
            <p:ph type="body" sz="quarter" idx="12"/>
          </p:nvPr>
        </p:nvSpPr>
        <p:spPr>
          <a:xfrm>
            <a:off x="3096485" y="6165873"/>
            <a:ext cx="2808287" cy="69215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3"/>
          </p:nvPr>
        </p:nvSpPr>
        <p:spPr>
          <a:xfrm>
            <a:off x="5448625" y="692175"/>
            <a:ext cx="2978578" cy="1656730"/>
          </a:xfrm>
        </p:spPr>
        <p:txBody>
          <a:bodyPr/>
          <a:lstStyle/>
          <a:p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716826" y="3500446"/>
            <a:ext cx="7704138" cy="371"/>
          </a:xfrm>
          <a:prstGeom prst="line">
            <a:avLst/>
          </a:prstGeom>
          <a:ln w="19050">
            <a:solidFill>
              <a:schemeClr val="accent2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245347" y="3716423"/>
            <a:ext cx="7181850" cy="1296987"/>
          </a:xfrm>
        </p:spPr>
        <p:txBody>
          <a:bodyPr anchor="t">
            <a:normAutofit/>
          </a:bodyPr>
          <a:lstStyle>
            <a:lvl1pPr marL="0" marR="0" indent="0" algn="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 sz="1800" baseline="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Sub-title in Title Case </a:t>
            </a:r>
            <a:r>
              <a:rPr lang="en-US" dirty="0" smtClean="0">
                <a:solidFill>
                  <a:schemeClr val="accent1"/>
                </a:solidFill>
              </a:rPr>
              <a:t>(Arial 18 pt, RGB 0-103-54)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12351" y="2565400"/>
            <a:ext cx="7414846" cy="935038"/>
          </a:xfrm>
        </p:spPr>
        <p:txBody>
          <a:bodyPr>
            <a:normAutofit/>
          </a:bodyPr>
          <a:lstStyle>
            <a:lvl1pPr algn="r">
              <a:buNone/>
              <a:defRPr sz="2400" b="1" baseline="0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 smtClean="0"/>
              <a:t>Title in Title Case (Arial 24 pt Bold, RGB 0-103-54)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4229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16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FE52271D-866F-42B7-8538-72E88F58923C}" type="datetimeFigureOut">
              <a:rPr lang="ru-RU" smtClean="0">
                <a:solidFill>
                  <a:srgbClr val="073E87"/>
                </a:solidFill>
              </a:rPr>
              <a:pPr/>
              <a:t>07.05.2018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54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C9EB6456-6808-4B0A-B05C-BEC69725D37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29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Объект 27" hidden="1"/>
          <p:cNvGraphicFramePr>
            <a:graphicFrameLocks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70939876"/>
              </p:ext>
            </p:extLst>
          </p:nvPr>
        </p:nvGraphicFramePr>
        <p:xfrm>
          <a:off x="1606" y="1903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6" y="1903"/>
                        <a:ext cx="146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4" y="1124744"/>
            <a:ext cx="8115328" cy="5184576"/>
          </a:xfrm>
        </p:spPr>
        <p:txBody>
          <a:bodyPr>
            <a:normAutofit/>
          </a:bodyPr>
          <a:lstStyle>
            <a:lvl1pPr>
              <a:defRPr sz="1600">
                <a:latin typeface="+mn-lt"/>
                <a:cs typeface="Arial" pitchFamily="34" charset="0"/>
              </a:defRPr>
            </a:lvl1pPr>
            <a:lvl2pPr marL="853985" indent="-398527">
              <a:buFont typeface="+mj-lt"/>
              <a:buAutoNum type="romanLcPeriod"/>
              <a:defRPr sz="1400">
                <a:latin typeface="+mn-lt"/>
                <a:cs typeface="Arial" pitchFamily="34" charset="0"/>
              </a:defRPr>
            </a:lvl2pPr>
            <a:lvl3pPr>
              <a:defRPr sz="1400">
                <a:latin typeface="+mn-lt"/>
                <a:cs typeface="Arial" pitchFamily="34" charset="0"/>
              </a:defRPr>
            </a:lvl3pPr>
            <a:lvl4pPr marL="1764902" indent="-398527">
              <a:buFont typeface="+mj-lt"/>
              <a:buAutoNum type="romanLcPeriod"/>
              <a:defRPr sz="1400">
                <a:latin typeface="+mn-lt"/>
                <a:cs typeface="Arial" pitchFamily="34" charset="0"/>
              </a:defRPr>
            </a:lvl4pPr>
            <a:lvl5pPr>
              <a:buFont typeface="Arial" pitchFamily="34" charset="0"/>
              <a:buChar char="•"/>
              <a:defRPr sz="1400"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7354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6184" y="126623"/>
            <a:ext cx="7440163" cy="768000"/>
          </a:xfrm>
        </p:spPr>
        <p:txBody>
          <a:bodyPr vert="horz" lIns="91092" tIns="45548" rIns="91092" bIns="45548" rtlCol="0" anchor="ctr">
            <a:normAutofit/>
          </a:bodyPr>
          <a:lstStyle>
            <a:lvl1pPr>
              <a:defRPr lang="ru-RU" dirty="0"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0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</a:t>
            </a:r>
            <a:r>
              <a:rPr lang="ru-RU" dirty="0" smtClean="0"/>
              <a:t> – </a:t>
            </a:r>
            <a:r>
              <a:rPr lang="en-US" dirty="0" smtClean="0"/>
              <a:t>Arial</a:t>
            </a:r>
            <a:r>
              <a:rPr lang="ru-RU" dirty="0" smtClean="0"/>
              <a:t> 18</a:t>
            </a:r>
            <a:r>
              <a:rPr lang="en-US" dirty="0" smtClean="0"/>
              <a:t> </a:t>
            </a:r>
            <a:r>
              <a:rPr lang="en-US" dirty="0" err="1" smtClean="0"/>
              <a:t>pt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50130" y="1700213"/>
            <a:ext cx="8642350" cy="43211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 marL="1366377" indent="0">
              <a:buNone/>
              <a:defRPr/>
            </a:lvl4pPr>
            <a:lvl5pPr marL="1821833" indent="0">
              <a:buNone/>
              <a:defRPr/>
            </a:lvl5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62031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6312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OBLOJKA_3_ang_3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995936" y="1484784"/>
            <a:ext cx="4896544" cy="2304256"/>
          </a:xfrm>
        </p:spPr>
        <p:txBody>
          <a:bodyPr>
            <a:normAutofit/>
          </a:bodyPr>
          <a:lstStyle>
            <a:lvl1pPr marL="0" algn="l" defTabSz="910917" rtl="0" eaLnBrk="1" latinLnBrk="0" hangingPunct="1">
              <a:defRPr lang="ru-RU" sz="2600" b="1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Title of the presentation </a:t>
            </a:r>
            <a:b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(Arial 26 </a:t>
            </a:r>
            <a:r>
              <a:rPr lang="en-US" sz="2600" b="1" dirty="0" err="1" smtClean="0">
                <a:solidFill>
                  <a:srgbClr val="FFFFFF"/>
                </a:solidFill>
                <a:latin typeface="Arial"/>
                <a:cs typeface="Arial"/>
              </a:rPr>
              <a:t>pt</a:t>
            </a: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 Bold, 3 lines maximum)</a:t>
            </a:r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995974" y="3717033"/>
            <a:ext cx="4898101" cy="8640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Speaker’ name (Arial 19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Speaker’ title (Arial 19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091384" y="4581129"/>
            <a:ext cx="3288928" cy="864096"/>
          </a:xfrm>
          <a:prstGeom prst="rect">
            <a:avLst/>
          </a:prstGeom>
        </p:spPr>
        <p:txBody>
          <a:bodyPr lIns="91092" tIns="45548" rIns="91092" bIns="45548" anchor="ctr"/>
          <a:lstStyle>
            <a:lvl1pPr>
              <a:defRPr sz="13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0917"/>
            <a:r>
              <a:rPr lang="en-US" smtClean="0">
                <a:solidFill>
                  <a:srgbClr val="FFFFFF"/>
                </a:solidFill>
                <a:latin typeface="Arial"/>
                <a:cs typeface="Arial"/>
              </a:rPr>
              <a:t>Date</a:t>
            </a:r>
            <a:br>
              <a:rPr lang="en-US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mtClean="0">
                <a:solidFill>
                  <a:srgbClr val="FFFFFF"/>
                </a:solidFill>
                <a:latin typeface="Arial"/>
                <a:cs typeface="Arial"/>
              </a:rPr>
              <a:t>Place (Arial </a:t>
            </a:r>
            <a:r>
              <a:rPr lang="ru-RU" smtClean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r>
              <a:rPr lang="en-US" smtClean="0">
                <a:solidFill>
                  <a:srgbClr val="FFFFFF"/>
                </a:solidFill>
                <a:latin typeface="Arial"/>
                <a:cs typeface="Arial"/>
              </a:rPr>
              <a:t> pt, optional)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4965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6184" y="126623"/>
            <a:ext cx="7440163" cy="768000"/>
          </a:xfrm>
        </p:spPr>
        <p:txBody>
          <a:bodyPr vert="horz" lIns="91092" tIns="45548" rIns="91092" bIns="45548" rtlCol="0" anchor="ctr">
            <a:normAutofit/>
          </a:bodyPr>
          <a:lstStyle>
            <a:lvl1pPr>
              <a:defRPr lang="ru-RU" dirty="0"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Agenda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50130" y="1268798"/>
            <a:ext cx="8642350" cy="4752627"/>
          </a:xfrm>
        </p:spPr>
        <p:txBody>
          <a:bodyPr/>
          <a:lstStyle>
            <a:lvl1pPr>
              <a:defRPr baseline="0"/>
            </a:lvl1pPr>
            <a:lvl2pPr marL="360573" indent="0">
              <a:buNone/>
              <a:defRPr/>
            </a:lvl2pPr>
            <a:lvl3pPr>
              <a:defRPr/>
            </a:lvl3pPr>
            <a:lvl4pPr marL="1366377" indent="0">
              <a:buNone/>
              <a:defRPr/>
            </a:lvl4pPr>
            <a:lvl5pPr marL="1821833" indent="0">
              <a:buNone/>
              <a:defRPr/>
            </a:lvl5pPr>
          </a:lstStyle>
          <a:p>
            <a:pPr lvl="0"/>
            <a:r>
              <a:rPr lang="en-US" dirty="0" smtClean="0"/>
              <a:t>Agenda item 1 </a:t>
            </a:r>
            <a:br>
              <a:rPr lang="en-US" dirty="0" smtClean="0"/>
            </a:br>
            <a:r>
              <a:rPr lang="en-US" dirty="0" smtClean="0"/>
              <a:t>Agenda item 2</a:t>
            </a:r>
            <a:br>
              <a:rPr lang="en-US" dirty="0" smtClean="0"/>
            </a:br>
            <a:r>
              <a:rPr lang="en-US" dirty="0" smtClean="0"/>
              <a:t>Agenda item 3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974365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, graphics and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1" y="1604822"/>
            <a:ext cx="4248472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Table title or a diagram</a:t>
            </a:r>
            <a:endParaRPr lang="ru-RU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251519" y="1988841"/>
            <a:ext cx="4245868" cy="4032448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43" y="1604799"/>
            <a:ext cx="4247454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Table title or a diagram</a:t>
            </a:r>
            <a:endParaRPr lang="ru-RU" dirty="0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4645043" y="1988841"/>
            <a:ext cx="4247454" cy="4032448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0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0065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0" y="1124750"/>
            <a:ext cx="5184576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5724133" y="1124746"/>
            <a:ext cx="3168352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0" hasCustomPrompt="1"/>
          </p:nvPr>
        </p:nvSpPr>
        <p:spPr>
          <a:xfrm>
            <a:off x="250831" y="1989144"/>
            <a:ext cx="5184775" cy="44641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3" name="Диаграмма 12"/>
          <p:cNvSpPr>
            <a:spLocks noGrp="1"/>
          </p:cNvSpPr>
          <p:nvPr>
            <p:ph type="chart" sz="quarter" idx="11" hasCustomPrompt="1"/>
          </p:nvPr>
        </p:nvSpPr>
        <p:spPr>
          <a:xfrm>
            <a:off x="5724534" y="1988841"/>
            <a:ext cx="3168650" cy="446434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1429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ridge slide v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0" y="1124750"/>
            <a:ext cx="5616624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5868144" y="1124746"/>
            <a:ext cx="3024336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baseline="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Comments or conclusion</a:t>
            </a:r>
            <a:endParaRPr lang="ru-RU" dirty="0" smtClean="0"/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0" hasCustomPrompt="1"/>
          </p:nvPr>
        </p:nvSpPr>
        <p:spPr>
          <a:xfrm>
            <a:off x="250862" y="1556795"/>
            <a:ext cx="5616575" cy="4464596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 hasCustomPrompt="1"/>
          </p:nvPr>
        </p:nvSpPr>
        <p:spPr>
          <a:xfrm>
            <a:off x="5867436" y="1557338"/>
            <a:ext cx="3025775" cy="4464050"/>
          </a:xfrm>
        </p:spPr>
        <p:txBody>
          <a:bodyPr/>
          <a:lstStyle/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655696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ridge slide v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0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1" hasCustomPrompt="1"/>
          </p:nvPr>
        </p:nvSpPr>
        <p:spPr>
          <a:xfrm>
            <a:off x="179388" y="1628775"/>
            <a:ext cx="8713787" cy="4248497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1252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ridge slide v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0" hasCustomPrompt="1"/>
          </p:nvPr>
        </p:nvSpPr>
        <p:spPr>
          <a:xfrm>
            <a:off x="250825" y="1989138"/>
            <a:ext cx="8642350" cy="44640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797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FE52271D-866F-42B7-8538-72E88F58923C}" type="datetimeFigureOut">
              <a:rPr lang="ru-RU" smtClean="0">
                <a:solidFill>
                  <a:srgbClr val="073E87"/>
                </a:solidFill>
              </a:rPr>
              <a:pPr/>
              <a:t>07.05.2018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54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C9EB6456-6808-4B0A-B05C-BEC69725D37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214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jects implementation sta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аблица 18"/>
          <p:cNvSpPr>
            <a:spLocks noGrp="1"/>
          </p:cNvSpPr>
          <p:nvPr>
            <p:ph type="tbl" sz="quarter" idx="11" hasCustomPrompt="1"/>
          </p:nvPr>
        </p:nvSpPr>
        <p:spPr>
          <a:xfrm>
            <a:off x="251520" y="1700362"/>
            <a:ext cx="8641655" cy="47529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Table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17" name="Объект 16"/>
          <p:cNvSpPr>
            <a:spLocks noGrp="1"/>
          </p:cNvSpPr>
          <p:nvPr>
            <p:ph sz="quarter" idx="10" hasCustomPrompt="1"/>
          </p:nvPr>
        </p:nvSpPr>
        <p:spPr>
          <a:xfrm>
            <a:off x="1042218" y="1700400"/>
            <a:ext cx="7850262" cy="4752950"/>
          </a:xfrm>
        </p:spPr>
        <p:txBody>
          <a:bodyPr/>
          <a:lstStyle>
            <a:lvl4pPr marL="1366377" indent="0">
              <a:buNone/>
              <a:defRPr/>
            </a:lvl4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9143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cheme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653240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1" hasCustomPrompt="1"/>
          </p:nvPr>
        </p:nvSpPr>
        <p:spPr>
          <a:xfrm>
            <a:off x="900149" y="2852973"/>
            <a:ext cx="7343775" cy="345578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Table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99593" y="1124746"/>
            <a:ext cx="7344816" cy="360039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9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899592" y="1700827"/>
            <a:ext cx="2232248" cy="720079"/>
          </a:xfrm>
          <a:solidFill>
            <a:schemeClr val="bg2"/>
          </a:solidFill>
          <a:ln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1" name="Текст 2"/>
          <p:cNvSpPr>
            <a:spLocks noGrp="1"/>
          </p:cNvSpPr>
          <p:nvPr>
            <p:ph type="body" idx="13" hasCustomPrompt="1"/>
          </p:nvPr>
        </p:nvSpPr>
        <p:spPr>
          <a:xfrm>
            <a:off x="3449866" y="1700827"/>
            <a:ext cx="2232248" cy="720079"/>
          </a:xfrm>
          <a:solidFill>
            <a:schemeClr val="bg2"/>
          </a:solidFill>
          <a:ln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marR="0" indent="0" algn="ct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marL="0" marR="0" lvl="0" indent="0" algn="ct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2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012172" y="1700827"/>
            <a:ext cx="2232248" cy="720079"/>
          </a:xfrm>
          <a:solidFill>
            <a:schemeClr val="bg2"/>
          </a:solidFill>
          <a:ln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marR="0" indent="0" algn="ct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marL="0" marR="0" lvl="0" indent="0" algn="ct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4105688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gram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1" y="1124750"/>
            <a:ext cx="4248472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Diagram title</a:t>
            </a:r>
            <a:endParaRPr lang="ru-RU" dirty="0" smtClean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932053" y="1628815"/>
            <a:ext cx="3961134" cy="4392588"/>
          </a:xfrm>
        </p:spPr>
        <p:txBody>
          <a:bodyPr/>
          <a:lstStyle>
            <a:lvl4pPr marL="1366377" indent="0">
              <a:buNone/>
              <a:defRPr/>
            </a:lvl4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  <p:sp>
        <p:nvSpPr>
          <p:cNvPr id="11" name="Диаграмма 10"/>
          <p:cNvSpPr>
            <a:spLocks noGrp="1"/>
          </p:cNvSpPr>
          <p:nvPr>
            <p:ph type="chart" sz="quarter" idx="12" hasCustomPrompt="1"/>
          </p:nvPr>
        </p:nvSpPr>
        <p:spPr>
          <a:xfrm>
            <a:off x="250831" y="1628815"/>
            <a:ext cx="4321175" cy="439258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932050" y="1124746"/>
            <a:ext cx="3960440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baseline="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Headline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587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diagra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1" y="1196752"/>
            <a:ext cx="4248472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932053" y="1700811"/>
            <a:ext cx="3961134" cy="4176564"/>
          </a:xfrm>
        </p:spPr>
        <p:txBody>
          <a:bodyPr/>
          <a:lstStyle>
            <a:lvl4pPr marL="1366377" indent="0">
              <a:buNone/>
              <a:defRPr/>
            </a:lvl4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  <p:sp>
        <p:nvSpPr>
          <p:cNvPr id="11" name="Диаграмма 10"/>
          <p:cNvSpPr>
            <a:spLocks noGrp="1"/>
          </p:cNvSpPr>
          <p:nvPr>
            <p:ph type="chart" sz="quarter" idx="12" hasCustomPrompt="1"/>
          </p:nvPr>
        </p:nvSpPr>
        <p:spPr>
          <a:xfrm>
            <a:off x="250831" y="1628821"/>
            <a:ext cx="4321175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idx="13" hasCustomPrompt="1"/>
          </p:nvPr>
        </p:nvSpPr>
        <p:spPr>
          <a:xfrm>
            <a:off x="252215" y="3573034"/>
            <a:ext cx="4248472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Диаграмма 10"/>
          <p:cNvSpPr>
            <a:spLocks noGrp="1"/>
          </p:cNvSpPr>
          <p:nvPr>
            <p:ph type="chart" sz="quarter" idx="14" hasCustomPrompt="1"/>
          </p:nvPr>
        </p:nvSpPr>
        <p:spPr>
          <a:xfrm>
            <a:off x="251532" y="4005072"/>
            <a:ext cx="4321175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932050" y="1214290"/>
            <a:ext cx="3960440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baseline="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Headline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0058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diagra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0" y="1196760"/>
            <a:ext cx="4248000" cy="2376264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629018" y="1628821"/>
            <a:ext cx="4249166" cy="1872208"/>
          </a:xfrm>
        </p:spPr>
        <p:txBody>
          <a:bodyPr/>
          <a:lstStyle>
            <a:lvl4pPr marL="1366377" indent="0">
              <a:buNone/>
              <a:defRPr/>
            </a:lvl4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</a:t>
            </a:r>
            <a:r>
              <a:rPr lang="en-US" dirty="0" err="1" smtClean="0"/>
              <a:t>leve</a:t>
            </a:r>
            <a:endParaRPr lang="ru-RU" dirty="0" smtClean="0"/>
          </a:p>
        </p:txBody>
      </p:sp>
      <p:sp>
        <p:nvSpPr>
          <p:cNvPr id="11" name="Диаграмма 10"/>
          <p:cNvSpPr>
            <a:spLocks noGrp="1"/>
          </p:cNvSpPr>
          <p:nvPr>
            <p:ph type="chart" sz="quarter" idx="12" hasCustomPrompt="1"/>
          </p:nvPr>
        </p:nvSpPr>
        <p:spPr>
          <a:xfrm>
            <a:off x="250825" y="1628821"/>
            <a:ext cx="4248000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idx="13" hasCustomPrompt="1"/>
          </p:nvPr>
        </p:nvSpPr>
        <p:spPr>
          <a:xfrm>
            <a:off x="252215" y="3573016"/>
            <a:ext cx="4248000" cy="2304256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Диаграмма 10"/>
          <p:cNvSpPr>
            <a:spLocks noGrp="1"/>
          </p:cNvSpPr>
          <p:nvPr>
            <p:ph type="chart" sz="quarter" idx="14" hasCustomPrompt="1"/>
          </p:nvPr>
        </p:nvSpPr>
        <p:spPr>
          <a:xfrm>
            <a:off x="251521" y="4005072"/>
            <a:ext cx="4248000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641755" y="1214278"/>
            <a:ext cx="4248000" cy="2358738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lang="ru-RU" sz="1800" b="1" kern="1200" baseline="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Headline</a:t>
            </a:r>
            <a:endParaRPr lang="ru-RU" dirty="0" smtClean="0"/>
          </a:p>
        </p:txBody>
      </p:sp>
      <p:sp>
        <p:nvSpPr>
          <p:cNvPr id="12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4644007" y="3573016"/>
            <a:ext cx="4248472" cy="2304256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13" name="Диаграмма 10"/>
          <p:cNvSpPr>
            <a:spLocks noGrp="1"/>
          </p:cNvSpPr>
          <p:nvPr>
            <p:ph type="chart" sz="quarter" idx="16" hasCustomPrompt="1"/>
          </p:nvPr>
        </p:nvSpPr>
        <p:spPr>
          <a:xfrm>
            <a:off x="4643350" y="4005072"/>
            <a:ext cx="4249167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2510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 </a:t>
            </a:r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idx="13" hasCustomPrompt="1"/>
          </p:nvPr>
        </p:nvSpPr>
        <p:spPr>
          <a:xfrm>
            <a:off x="3141580" y="1275912"/>
            <a:ext cx="2880320" cy="4277809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Диаграмма 10"/>
          <p:cNvSpPr>
            <a:spLocks noGrp="1"/>
          </p:cNvSpPr>
          <p:nvPr>
            <p:ph type="chart" sz="quarter" idx="14" hasCustomPrompt="1"/>
          </p:nvPr>
        </p:nvSpPr>
        <p:spPr>
          <a:xfrm>
            <a:off x="3140886" y="1976637"/>
            <a:ext cx="2880320" cy="3475720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2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000769" y="1275912"/>
            <a:ext cx="2880640" cy="4277809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13" name="Диаграмма 10"/>
          <p:cNvSpPr>
            <a:spLocks noGrp="1"/>
          </p:cNvSpPr>
          <p:nvPr>
            <p:ph type="chart" sz="quarter" idx="16" hasCustomPrompt="1"/>
          </p:nvPr>
        </p:nvSpPr>
        <p:spPr>
          <a:xfrm>
            <a:off x="6009100" y="1976637"/>
            <a:ext cx="2881112" cy="3475720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4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237224" y="1268797"/>
            <a:ext cx="2880320" cy="4277809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15" name="Диаграмма 10"/>
          <p:cNvSpPr>
            <a:spLocks noGrp="1"/>
          </p:cNvSpPr>
          <p:nvPr>
            <p:ph type="chart" sz="quarter" idx="18" hasCustomPrompt="1"/>
          </p:nvPr>
        </p:nvSpPr>
        <p:spPr>
          <a:xfrm>
            <a:off x="236530" y="1969504"/>
            <a:ext cx="2880320" cy="3475720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877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82266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jec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1187661" y="5192415"/>
            <a:ext cx="2516187" cy="1404937"/>
          </a:xfrm>
        </p:spPr>
        <p:txBody>
          <a:bodyPr/>
          <a:lstStyle>
            <a:lvl1pPr>
              <a:defRPr sz="1200"/>
            </a:lvl1pPr>
            <a:lvl2pPr>
              <a:defRPr sz="1200" baseline="0"/>
            </a:lvl2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3775855" y="5177981"/>
            <a:ext cx="2516187" cy="14049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6376329" y="5177981"/>
            <a:ext cx="2516187" cy="14049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4" name="Диаграмма 13"/>
          <p:cNvSpPr>
            <a:spLocks noGrp="1"/>
          </p:cNvSpPr>
          <p:nvPr>
            <p:ph type="chart" sz="quarter" idx="13" hasCustomPrompt="1"/>
          </p:nvPr>
        </p:nvSpPr>
        <p:spPr>
          <a:xfrm>
            <a:off x="1187623" y="1793602"/>
            <a:ext cx="7705551" cy="331308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4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04328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and KP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4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13" name="Таблица 12"/>
          <p:cNvSpPr>
            <a:spLocks noGrp="1"/>
          </p:cNvSpPr>
          <p:nvPr>
            <p:ph type="tbl" sz="quarter" idx="15" hasCustomPrompt="1"/>
          </p:nvPr>
        </p:nvSpPr>
        <p:spPr>
          <a:xfrm>
            <a:off x="250825" y="1700213"/>
            <a:ext cx="8066088" cy="46085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Table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22706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13" name="Таблица 12"/>
          <p:cNvSpPr>
            <a:spLocks noGrp="1"/>
          </p:cNvSpPr>
          <p:nvPr>
            <p:ph type="tbl" sz="quarter" idx="15" hasCustomPrompt="1"/>
          </p:nvPr>
        </p:nvSpPr>
        <p:spPr>
          <a:xfrm>
            <a:off x="250847" y="1124781"/>
            <a:ext cx="8641655" cy="51839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Table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1931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6184" y="126623"/>
            <a:ext cx="7440163" cy="768000"/>
          </a:xfrm>
        </p:spPr>
        <p:txBody>
          <a:bodyPr vert="horz" lIns="91092" tIns="45548" rIns="91092" bIns="45548" rtlCol="0" anchor="ctr">
            <a:normAutofit/>
          </a:bodyPr>
          <a:lstStyle>
            <a:lvl1pPr>
              <a:defRPr lang="ru-RU" dirty="0"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0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</a:t>
            </a:r>
            <a:r>
              <a:rPr lang="ru-RU" dirty="0" smtClean="0"/>
              <a:t> – </a:t>
            </a:r>
            <a:r>
              <a:rPr lang="en-US" dirty="0" smtClean="0"/>
              <a:t>Arial</a:t>
            </a:r>
            <a:r>
              <a:rPr lang="ru-RU" dirty="0" smtClean="0"/>
              <a:t> 18</a:t>
            </a:r>
            <a:r>
              <a:rPr lang="en-US" dirty="0" smtClean="0"/>
              <a:t> </a:t>
            </a:r>
            <a:r>
              <a:rPr lang="en-US" dirty="0" err="1" smtClean="0"/>
              <a:t>pt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50130" y="1700213"/>
            <a:ext cx="8642350" cy="43211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 marL="1366377" indent="0">
              <a:buNone/>
              <a:defRPr/>
            </a:lvl4pPr>
            <a:lvl5pPr marL="1821833" indent="0">
              <a:buNone/>
              <a:defRPr/>
            </a:lvl5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34883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0" y="1124759"/>
            <a:ext cx="2880320" cy="432047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Concluions</a:t>
            </a:r>
            <a:endParaRPr lang="ru-RU" dirty="0" smtClean="0"/>
          </a:p>
        </p:txBody>
      </p:sp>
      <p:sp>
        <p:nvSpPr>
          <p:cNvPr id="4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251520" y="1700810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7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3851920" y="2063790"/>
            <a:ext cx="5040560" cy="1077178"/>
          </a:xfr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8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3851920" y="1124759"/>
            <a:ext cx="5040560" cy="432047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Suggestions</a:t>
            </a:r>
            <a:endParaRPr lang="ru-RU" dirty="0" smtClean="0"/>
          </a:p>
        </p:txBody>
      </p:sp>
      <p:sp>
        <p:nvSpPr>
          <p:cNvPr id="9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251520" y="2678942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0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251520" y="3672064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1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251520" y="4680174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2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251520" y="5676240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3" name="Текст 2"/>
          <p:cNvSpPr>
            <a:spLocks noGrp="1"/>
          </p:cNvSpPr>
          <p:nvPr>
            <p:ph type="body" idx="20" hasCustomPrompt="1"/>
          </p:nvPr>
        </p:nvSpPr>
        <p:spPr>
          <a:xfrm>
            <a:off x="3851920" y="1700808"/>
            <a:ext cx="5040560" cy="360040"/>
          </a:xfr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Autofit/>
          </a:bodyPr>
          <a:lstStyle>
            <a:lvl1pPr marL="0" indent="0" algn="ctr">
              <a:buNone/>
              <a:defRPr sz="1800" b="1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4" name="Текст 2"/>
          <p:cNvSpPr>
            <a:spLocks noGrp="1"/>
          </p:cNvSpPr>
          <p:nvPr>
            <p:ph type="body" idx="21" hasCustomPrompt="1"/>
          </p:nvPr>
        </p:nvSpPr>
        <p:spPr>
          <a:xfrm>
            <a:off x="3851920" y="3762002"/>
            <a:ext cx="5040560" cy="1077178"/>
          </a:xfr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5" name="Текст 2"/>
          <p:cNvSpPr>
            <a:spLocks noGrp="1"/>
          </p:cNvSpPr>
          <p:nvPr>
            <p:ph type="body" idx="22" hasCustomPrompt="1"/>
          </p:nvPr>
        </p:nvSpPr>
        <p:spPr>
          <a:xfrm>
            <a:off x="3851920" y="3399020"/>
            <a:ext cx="5040560" cy="360040"/>
          </a:xfr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Autofit/>
          </a:bodyPr>
          <a:lstStyle>
            <a:lvl1pPr marL="0" indent="0" algn="ctr">
              <a:buNone/>
              <a:defRPr sz="1800" b="1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6" name="Текст 2"/>
          <p:cNvSpPr>
            <a:spLocks noGrp="1"/>
          </p:cNvSpPr>
          <p:nvPr>
            <p:ph type="body" idx="23" hasCustomPrompt="1"/>
          </p:nvPr>
        </p:nvSpPr>
        <p:spPr>
          <a:xfrm>
            <a:off x="3851920" y="5448166"/>
            <a:ext cx="5040560" cy="1077178"/>
          </a:xfr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7" name="Текст 2"/>
          <p:cNvSpPr>
            <a:spLocks noGrp="1"/>
          </p:cNvSpPr>
          <p:nvPr>
            <p:ph type="body" idx="24" hasCustomPrompt="1"/>
          </p:nvPr>
        </p:nvSpPr>
        <p:spPr>
          <a:xfrm>
            <a:off x="3851920" y="5085207"/>
            <a:ext cx="5040560" cy="360040"/>
          </a:xfr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Autofit/>
          </a:bodyPr>
          <a:lstStyle>
            <a:lvl1pPr marL="0" indent="0" algn="ctr">
              <a:buNone/>
              <a:defRPr sz="1800" b="1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515703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BLOJKA_2_an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366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550862" y="5013325"/>
            <a:ext cx="4876397" cy="864096"/>
          </a:xfrm>
        </p:spPr>
        <p:txBody>
          <a:bodyPr>
            <a:normAutofit/>
          </a:bodyPr>
          <a:lstStyle>
            <a:lvl1pPr marL="0" indent="0" algn="r">
              <a:lnSpc>
                <a:spcPts val="1600"/>
              </a:lnSpc>
              <a:spcBef>
                <a:spcPts val="0"/>
              </a:spcBef>
              <a:buNone/>
              <a:defRPr sz="1200" baseline="0">
                <a:solidFill>
                  <a:schemeClr val="bg2">
                    <a:lumMod val="50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Speaker’ name (Arial 1</a:t>
            </a:r>
            <a:r>
              <a:rPr lang="ru-RU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Speaker’ title (Arial 1</a:t>
            </a:r>
            <a:r>
              <a:rPr lang="ru-RU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442796"/>
            <a:ext cx="1152129" cy="480985"/>
          </a:xfrm>
          <a:prstGeom prst="rect">
            <a:avLst/>
          </a:prstGeom>
        </p:spPr>
      </p:pic>
      <p:sp>
        <p:nvSpPr>
          <p:cNvPr id="10" name="Текст 9"/>
          <p:cNvSpPr>
            <a:spLocks noGrp="1"/>
          </p:cNvSpPr>
          <p:nvPr>
            <p:ph type="body" sz="quarter" idx="12"/>
          </p:nvPr>
        </p:nvSpPr>
        <p:spPr>
          <a:xfrm>
            <a:off x="3096485" y="6165873"/>
            <a:ext cx="2808287" cy="69215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3"/>
          </p:nvPr>
        </p:nvSpPr>
        <p:spPr>
          <a:xfrm>
            <a:off x="5448625" y="692175"/>
            <a:ext cx="2978578" cy="1656730"/>
          </a:xfrm>
        </p:spPr>
        <p:txBody>
          <a:bodyPr/>
          <a:lstStyle/>
          <a:p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716826" y="3500446"/>
            <a:ext cx="7704138" cy="371"/>
          </a:xfrm>
          <a:prstGeom prst="line">
            <a:avLst/>
          </a:prstGeom>
          <a:ln w="19050">
            <a:solidFill>
              <a:schemeClr val="accent2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245347" y="3716423"/>
            <a:ext cx="7181850" cy="1296987"/>
          </a:xfrm>
        </p:spPr>
        <p:txBody>
          <a:bodyPr anchor="t">
            <a:normAutofit/>
          </a:bodyPr>
          <a:lstStyle>
            <a:lvl1pPr marL="0" marR="0" indent="0" algn="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 sz="1800" baseline="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Sub-title in Title Case </a:t>
            </a:r>
            <a:r>
              <a:rPr lang="en-US" dirty="0" smtClean="0">
                <a:solidFill>
                  <a:schemeClr val="accent1"/>
                </a:solidFill>
              </a:rPr>
              <a:t>(Arial 18 pt, RGB 0-103-54)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12351" y="2565400"/>
            <a:ext cx="7414846" cy="935038"/>
          </a:xfrm>
        </p:spPr>
        <p:txBody>
          <a:bodyPr>
            <a:normAutofit/>
          </a:bodyPr>
          <a:lstStyle>
            <a:lvl1pPr algn="r">
              <a:buNone/>
              <a:defRPr sz="2400" b="1" baseline="0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 smtClean="0"/>
              <a:t>Title in Title Case (Arial 24 pt Bold, RGB 0-103-54)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06981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Объект 27" hidden="1"/>
          <p:cNvGraphicFramePr>
            <a:graphicFrameLocks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29035268"/>
              </p:ext>
            </p:extLst>
          </p:nvPr>
        </p:nvGraphicFramePr>
        <p:xfrm>
          <a:off x="1606" y="1903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6" y="1903"/>
                        <a:ext cx="146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4" y="1124744"/>
            <a:ext cx="8115328" cy="5184576"/>
          </a:xfrm>
        </p:spPr>
        <p:txBody>
          <a:bodyPr>
            <a:normAutofit/>
          </a:bodyPr>
          <a:lstStyle>
            <a:lvl1pPr>
              <a:defRPr sz="1600">
                <a:latin typeface="+mn-lt"/>
                <a:cs typeface="Arial" pitchFamily="34" charset="0"/>
              </a:defRPr>
            </a:lvl1pPr>
            <a:lvl2pPr marL="853985" indent="-398527">
              <a:buFont typeface="+mj-lt"/>
              <a:buAutoNum type="romanLcPeriod"/>
              <a:defRPr sz="1400">
                <a:latin typeface="+mn-lt"/>
                <a:cs typeface="Arial" pitchFamily="34" charset="0"/>
              </a:defRPr>
            </a:lvl2pPr>
            <a:lvl3pPr>
              <a:defRPr sz="1400">
                <a:latin typeface="+mn-lt"/>
                <a:cs typeface="Arial" pitchFamily="34" charset="0"/>
              </a:defRPr>
            </a:lvl3pPr>
            <a:lvl4pPr marL="1764902" indent="-398527">
              <a:buFont typeface="+mj-lt"/>
              <a:buAutoNum type="romanLcPeriod"/>
              <a:defRPr sz="1400">
                <a:latin typeface="+mn-lt"/>
                <a:cs typeface="Arial" pitchFamily="34" charset="0"/>
              </a:defRPr>
            </a:lvl4pPr>
            <a:lvl5pPr>
              <a:buFont typeface="Arial" pitchFamily="34" charset="0"/>
              <a:buChar char="•"/>
              <a:defRPr sz="1400"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1257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OBLOJKA_3_ang_3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995936" y="1484784"/>
            <a:ext cx="4896544" cy="2304256"/>
          </a:xfrm>
        </p:spPr>
        <p:txBody>
          <a:bodyPr>
            <a:normAutofit/>
          </a:bodyPr>
          <a:lstStyle>
            <a:lvl1pPr marL="0" algn="l" defTabSz="910917" rtl="0" eaLnBrk="1" latinLnBrk="0" hangingPunct="1">
              <a:defRPr lang="ru-RU" sz="2600" b="1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Title of the presentation </a:t>
            </a:r>
            <a:b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(Arial 26 </a:t>
            </a:r>
            <a:r>
              <a:rPr lang="en-US" sz="2600" b="1" dirty="0" err="1" smtClean="0">
                <a:solidFill>
                  <a:srgbClr val="FFFFFF"/>
                </a:solidFill>
                <a:latin typeface="Arial"/>
                <a:cs typeface="Arial"/>
              </a:rPr>
              <a:t>pt</a:t>
            </a: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 Bold, 3 lines maximum)</a:t>
            </a:r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995974" y="3717033"/>
            <a:ext cx="4898101" cy="8640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Speaker’ name (Arial 19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Speaker’ title (Arial 19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091384" y="4581129"/>
            <a:ext cx="3288928" cy="864096"/>
          </a:xfrm>
          <a:prstGeom prst="rect">
            <a:avLst/>
          </a:prstGeom>
        </p:spPr>
        <p:txBody>
          <a:bodyPr lIns="91092" tIns="45548" rIns="91092" bIns="45548" anchor="ctr"/>
          <a:lstStyle>
            <a:lvl1pPr>
              <a:defRPr sz="13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0917"/>
            <a:r>
              <a:rPr lang="en-US" smtClean="0">
                <a:solidFill>
                  <a:srgbClr val="FFFFFF"/>
                </a:solidFill>
                <a:latin typeface="Arial"/>
                <a:cs typeface="Arial"/>
              </a:rPr>
              <a:t>Date</a:t>
            </a:r>
            <a:br>
              <a:rPr lang="en-US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mtClean="0">
                <a:solidFill>
                  <a:srgbClr val="FFFFFF"/>
                </a:solidFill>
                <a:latin typeface="Arial"/>
                <a:cs typeface="Arial"/>
              </a:rPr>
              <a:t>Place (Arial </a:t>
            </a:r>
            <a:r>
              <a:rPr lang="ru-RU" smtClean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r>
              <a:rPr lang="en-US" smtClean="0">
                <a:solidFill>
                  <a:srgbClr val="FFFFFF"/>
                </a:solidFill>
                <a:latin typeface="Arial"/>
                <a:cs typeface="Arial"/>
              </a:rPr>
              <a:t> pt, optional)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4951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6184" y="126623"/>
            <a:ext cx="7440163" cy="768000"/>
          </a:xfrm>
        </p:spPr>
        <p:txBody>
          <a:bodyPr vert="horz" lIns="91092" tIns="45548" rIns="91092" bIns="45548" rtlCol="0" anchor="ctr">
            <a:normAutofit/>
          </a:bodyPr>
          <a:lstStyle>
            <a:lvl1pPr>
              <a:defRPr lang="ru-RU" dirty="0"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Agenda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50130" y="1268798"/>
            <a:ext cx="8642350" cy="4752627"/>
          </a:xfrm>
        </p:spPr>
        <p:txBody>
          <a:bodyPr/>
          <a:lstStyle>
            <a:lvl1pPr>
              <a:defRPr baseline="0"/>
            </a:lvl1pPr>
            <a:lvl2pPr marL="360573" indent="0">
              <a:buNone/>
              <a:defRPr/>
            </a:lvl2pPr>
            <a:lvl3pPr>
              <a:defRPr/>
            </a:lvl3pPr>
            <a:lvl4pPr marL="1366377" indent="0">
              <a:buNone/>
              <a:defRPr/>
            </a:lvl4pPr>
            <a:lvl5pPr marL="1821833" indent="0">
              <a:buNone/>
              <a:defRPr/>
            </a:lvl5pPr>
          </a:lstStyle>
          <a:p>
            <a:pPr lvl="0"/>
            <a:r>
              <a:rPr lang="en-US" dirty="0" smtClean="0"/>
              <a:t>Agenda item 1 </a:t>
            </a:r>
            <a:br>
              <a:rPr lang="en-US" dirty="0" smtClean="0"/>
            </a:br>
            <a:r>
              <a:rPr lang="en-US" dirty="0" smtClean="0"/>
              <a:t>Agenda item 2</a:t>
            </a:r>
            <a:br>
              <a:rPr lang="en-US" dirty="0" smtClean="0"/>
            </a:br>
            <a:r>
              <a:rPr lang="en-US" dirty="0" smtClean="0"/>
              <a:t>Agenda item 3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3930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6184" y="126623"/>
            <a:ext cx="7440163" cy="768000"/>
          </a:xfrm>
        </p:spPr>
        <p:txBody>
          <a:bodyPr vert="horz" lIns="91092" tIns="45548" rIns="91092" bIns="45548" rtlCol="0" anchor="ctr">
            <a:normAutofit/>
          </a:bodyPr>
          <a:lstStyle>
            <a:lvl1pPr>
              <a:defRPr lang="ru-RU" dirty="0"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0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</a:t>
            </a:r>
            <a:r>
              <a:rPr lang="ru-RU" dirty="0" smtClean="0"/>
              <a:t> – </a:t>
            </a:r>
            <a:r>
              <a:rPr lang="en-US" dirty="0" smtClean="0"/>
              <a:t>Arial</a:t>
            </a:r>
            <a:r>
              <a:rPr lang="ru-RU" dirty="0" smtClean="0"/>
              <a:t> 18</a:t>
            </a:r>
            <a:r>
              <a:rPr lang="en-US" dirty="0" smtClean="0"/>
              <a:t> </a:t>
            </a:r>
            <a:r>
              <a:rPr lang="en-US" dirty="0" err="1" smtClean="0"/>
              <a:t>pt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50130" y="1700213"/>
            <a:ext cx="8642350" cy="43211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 marL="1366377" indent="0">
              <a:buNone/>
              <a:defRPr/>
            </a:lvl4pPr>
            <a:lvl5pPr marL="1821833" indent="0">
              <a:buNone/>
              <a:defRPr/>
            </a:lvl5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3815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, graphics and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1" y="1604822"/>
            <a:ext cx="4248472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Table title or a diagram</a:t>
            </a:r>
            <a:endParaRPr lang="ru-RU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251519" y="1988841"/>
            <a:ext cx="4245868" cy="4032448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43" y="1604799"/>
            <a:ext cx="4247454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Table title or a diagram</a:t>
            </a:r>
            <a:endParaRPr lang="ru-RU" dirty="0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4645043" y="1988841"/>
            <a:ext cx="4247454" cy="4032448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0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9342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0" y="1124750"/>
            <a:ext cx="5184576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5724133" y="1124746"/>
            <a:ext cx="3168352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0" hasCustomPrompt="1"/>
          </p:nvPr>
        </p:nvSpPr>
        <p:spPr>
          <a:xfrm>
            <a:off x="250831" y="1989144"/>
            <a:ext cx="5184775" cy="44641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3" name="Диаграмма 12"/>
          <p:cNvSpPr>
            <a:spLocks noGrp="1"/>
          </p:cNvSpPr>
          <p:nvPr>
            <p:ph type="chart" sz="quarter" idx="11" hasCustomPrompt="1"/>
          </p:nvPr>
        </p:nvSpPr>
        <p:spPr>
          <a:xfrm>
            <a:off x="5724534" y="1988841"/>
            <a:ext cx="3168650" cy="446434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9443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ridge slide v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0" y="1124750"/>
            <a:ext cx="5616624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5868144" y="1124746"/>
            <a:ext cx="3024336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baseline="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Comments or conclusion</a:t>
            </a:r>
            <a:endParaRPr lang="ru-RU" dirty="0" smtClean="0"/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0" hasCustomPrompt="1"/>
          </p:nvPr>
        </p:nvSpPr>
        <p:spPr>
          <a:xfrm>
            <a:off x="250862" y="1556795"/>
            <a:ext cx="5616575" cy="4464596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 hasCustomPrompt="1"/>
          </p:nvPr>
        </p:nvSpPr>
        <p:spPr>
          <a:xfrm>
            <a:off x="5867436" y="1557338"/>
            <a:ext cx="3025775" cy="4464050"/>
          </a:xfrm>
        </p:spPr>
        <p:txBody>
          <a:bodyPr/>
          <a:lstStyle/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32429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28176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ridge slide v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0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1" hasCustomPrompt="1"/>
          </p:nvPr>
        </p:nvSpPr>
        <p:spPr>
          <a:xfrm>
            <a:off x="179388" y="1628775"/>
            <a:ext cx="8713787" cy="4248497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0530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ridge slide v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0" hasCustomPrompt="1"/>
          </p:nvPr>
        </p:nvSpPr>
        <p:spPr>
          <a:xfrm>
            <a:off x="250825" y="1989138"/>
            <a:ext cx="8642350" cy="44640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340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jects implementation sta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аблица 18"/>
          <p:cNvSpPr>
            <a:spLocks noGrp="1"/>
          </p:cNvSpPr>
          <p:nvPr>
            <p:ph type="tbl" sz="quarter" idx="11" hasCustomPrompt="1"/>
          </p:nvPr>
        </p:nvSpPr>
        <p:spPr>
          <a:xfrm>
            <a:off x="251520" y="1700362"/>
            <a:ext cx="8641655" cy="47529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Table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17" name="Объект 16"/>
          <p:cNvSpPr>
            <a:spLocks noGrp="1"/>
          </p:cNvSpPr>
          <p:nvPr>
            <p:ph sz="quarter" idx="10" hasCustomPrompt="1"/>
          </p:nvPr>
        </p:nvSpPr>
        <p:spPr>
          <a:xfrm>
            <a:off x="1042218" y="1700400"/>
            <a:ext cx="7850262" cy="4752950"/>
          </a:xfrm>
        </p:spPr>
        <p:txBody>
          <a:bodyPr/>
          <a:lstStyle>
            <a:lvl4pPr marL="1366377" indent="0">
              <a:buNone/>
              <a:defRPr/>
            </a:lvl4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91753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heme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653240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1" hasCustomPrompt="1"/>
          </p:nvPr>
        </p:nvSpPr>
        <p:spPr>
          <a:xfrm>
            <a:off x="900149" y="2852973"/>
            <a:ext cx="7343775" cy="345578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Table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99593" y="1124746"/>
            <a:ext cx="7344816" cy="360039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9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899592" y="1700827"/>
            <a:ext cx="2232248" cy="720079"/>
          </a:xfrm>
          <a:solidFill>
            <a:schemeClr val="bg2"/>
          </a:solidFill>
          <a:ln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1" name="Текст 2"/>
          <p:cNvSpPr>
            <a:spLocks noGrp="1"/>
          </p:cNvSpPr>
          <p:nvPr>
            <p:ph type="body" idx="13" hasCustomPrompt="1"/>
          </p:nvPr>
        </p:nvSpPr>
        <p:spPr>
          <a:xfrm>
            <a:off x="3449866" y="1700827"/>
            <a:ext cx="2232248" cy="720079"/>
          </a:xfrm>
          <a:solidFill>
            <a:schemeClr val="bg2"/>
          </a:solidFill>
          <a:ln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marR="0" indent="0" algn="ct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marL="0" marR="0" lvl="0" indent="0" algn="ct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2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012172" y="1700827"/>
            <a:ext cx="2232248" cy="720079"/>
          </a:xfrm>
          <a:solidFill>
            <a:schemeClr val="bg2"/>
          </a:solidFill>
          <a:ln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marR="0" indent="0" algn="ct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marL="0" marR="0" lvl="0" indent="0" algn="ct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8266654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gram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1" y="1124750"/>
            <a:ext cx="4248472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Diagram title</a:t>
            </a:r>
            <a:endParaRPr lang="ru-RU" dirty="0" smtClean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932053" y="1628815"/>
            <a:ext cx="3961134" cy="4392588"/>
          </a:xfrm>
        </p:spPr>
        <p:txBody>
          <a:bodyPr/>
          <a:lstStyle>
            <a:lvl4pPr marL="1366377" indent="0">
              <a:buNone/>
              <a:defRPr/>
            </a:lvl4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  <p:sp>
        <p:nvSpPr>
          <p:cNvPr id="11" name="Диаграмма 10"/>
          <p:cNvSpPr>
            <a:spLocks noGrp="1"/>
          </p:cNvSpPr>
          <p:nvPr>
            <p:ph type="chart" sz="quarter" idx="12" hasCustomPrompt="1"/>
          </p:nvPr>
        </p:nvSpPr>
        <p:spPr>
          <a:xfrm>
            <a:off x="250831" y="1628815"/>
            <a:ext cx="4321175" cy="439258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932050" y="1124746"/>
            <a:ext cx="3960440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baseline="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Headline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666738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diagra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1" y="1196752"/>
            <a:ext cx="4248472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932053" y="1700811"/>
            <a:ext cx="3961134" cy="4176564"/>
          </a:xfrm>
        </p:spPr>
        <p:txBody>
          <a:bodyPr/>
          <a:lstStyle>
            <a:lvl4pPr marL="1366377" indent="0">
              <a:buNone/>
              <a:defRPr/>
            </a:lvl4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level</a:t>
            </a:r>
            <a:endParaRPr lang="ru-RU" dirty="0" smtClean="0"/>
          </a:p>
        </p:txBody>
      </p:sp>
      <p:sp>
        <p:nvSpPr>
          <p:cNvPr id="11" name="Диаграмма 10"/>
          <p:cNvSpPr>
            <a:spLocks noGrp="1"/>
          </p:cNvSpPr>
          <p:nvPr>
            <p:ph type="chart" sz="quarter" idx="12" hasCustomPrompt="1"/>
          </p:nvPr>
        </p:nvSpPr>
        <p:spPr>
          <a:xfrm>
            <a:off x="250831" y="1628821"/>
            <a:ext cx="4321175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idx="13" hasCustomPrompt="1"/>
          </p:nvPr>
        </p:nvSpPr>
        <p:spPr>
          <a:xfrm>
            <a:off x="252215" y="3573034"/>
            <a:ext cx="4248472" cy="3840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Диаграмма 10"/>
          <p:cNvSpPr>
            <a:spLocks noGrp="1"/>
          </p:cNvSpPr>
          <p:nvPr>
            <p:ph type="chart" sz="quarter" idx="14" hasCustomPrompt="1"/>
          </p:nvPr>
        </p:nvSpPr>
        <p:spPr>
          <a:xfrm>
            <a:off x="251532" y="4005072"/>
            <a:ext cx="4321175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932050" y="1214290"/>
            <a:ext cx="3960440" cy="384042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800" b="1" kern="1200" baseline="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Headline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90248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diagra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0" y="1196760"/>
            <a:ext cx="4248000" cy="2376264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629018" y="1628821"/>
            <a:ext cx="4249166" cy="1872208"/>
          </a:xfrm>
        </p:spPr>
        <p:txBody>
          <a:bodyPr/>
          <a:lstStyle>
            <a:lvl4pPr marL="1366377" indent="0">
              <a:buNone/>
              <a:defRPr/>
            </a:lvl4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- Third </a:t>
            </a:r>
            <a:r>
              <a:rPr lang="en-US" dirty="0" err="1" smtClean="0"/>
              <a:t>leve</a:t>
            </a:r>
            <a:endParaRPr lang="ru-RU" dirty="0" smtClean="0"/>
          </a:p>
        </p:txBody>
      </p:sp>
      <p:sp>
        <p:nvSpPr>
          <p:cNvPr id="11" name="Диаграмма 10"/>
          <p:cNvSpPr>
            <a:spLocks noGrp="1"/>
          </p:cNvSpPr>
          <p:nvPr>
            <p:ph type="chart" sz="quarter" idx="12" hasCustomPrompt="1"/>
          </p:nvPr>
        </p:nvSpPr>
        <p:spPr>
          <a:xfrm>
            <a:off x="250825" y="1628821"/>
            <a:ext cx="4248000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idx="13" hasCustomPrompt="1"/>
          </p:nvPr>
        </p:nvSpPr>
        <p:spPr>
          <a:xfrm>
            <a:off x="252215" y="3573016"/>
            <a:ext cx="4248000" cy="2304256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Диаграмма 10"/>
          <p:cNvSpPr>
            <a:spLocks noGrp="1"/>
          </p:cNvSpPr>
          <p:nvPr>
            <p:ph type="chart" sz="quarter" idx="14" hasCustomPrompt="1"/>
          </p:nvPr>
        </p:nvSpPr>
        <p:spPr>
          <a:xfrm>
            <a:off x="251521" y="4005072"/>
            <a:ext cx="4248000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641755" y="1214278"/>
            <a:ext cx="4248000" cy="2358738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lang="ru-RU" sz="1800" b="1" kern="1200" baseline="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Headline</a:t>
            </a:r>
            <a:endParaRPr lang="ru-RU" dirty="0" smtClean="0"/>
          </a:p>
        </p:txBody>
      </p:sp>
      <p:sp>
        <p:nvSpPr>
          <p:cNvPr id="12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4644007" y="3573016"/>
            <a:ext cx="4248472" cy="2304256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13" name="Диаграмма 10"/>
          <p:cNvSpPr>
            <a:spLocks noGrp="1"/>
          </p:cNvSpPr>
          <p:nvPr>
            <p:ph type="chart" sz="quarter" idx="16" hasCustomPrompt="1"/>
          </p:nvPr>
        </p:nvSpPr>
        <p:spPr>
          <a:xfrm>
            <a:off x="4643350" y="4005072"/>
            <a:ext cx="4249167" cy="187220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47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 </a:t>
            </a:r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idx="13" hasCustomPrompt="1"/>
          </p:nvPr>
        </p:nvSpPr>
        <p:spPr>
          <a:xfrm>
            <a:off x="3141580" y="1275912"/>
            <a:ext cx="2880320" cy="4277809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9" name="Диаграмма 10"/>
          <p:cNvSpPr>
            <a:spLocks noGrp="1"/>
          </p:cNvSpPr>
          <p:nvPr>
            <p:ph type="chart" sz="quarter" idx="14" hasCustomPrompt="1"/>
          </p:nvPr>
        </p:nvSpPr>
        <p:spPr>
          <a:xfrm>
            <a:off x="3140886" y="1976637"/>
            <a:ext cx="2880320" cy="3475720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2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000769" y="1275912"/>
            <a:ext cx="2880640" cy="4277809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13" name="Диаграмма 10"/>
          <p:cNvSpPr>
            <a:spLocks noGrp="1"/>
          </p:cNvSpPr>
          <p:nvPr>
            <p:ph type="chart" sz="quarter" idx="16" hasCustomPrompt="1"/>
          </p:nvPr>
        </p:nvSpPr>
        <p:spPr>
          <a:xfrm>
            <a:off x="6009100" y="1976637"/>
            <a:ext cx="2881112" cy="3475720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4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237224" y="1268797"/>
            <a:ext cx="2880320" cy="4277809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 b="1" baseline="0"/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 of a diagram</a:t>
            </a:r>
            <a:endParaRPr lang="ru-RU" dirty="0" smtClean="0"/>
          </a:p>
        </p:txBody>
      </p:sp>
      <p:sp>
        <p:nvSpPr>
          <p:cNvPr id="15" name="Диаграмма 10"/>
          <p:cNvSpPr>
            <a:spLocks noGrp="1"/>
          </p:cNvSpPr>
          <p:nvPr>
            <p:ph type="chart" sz="quarter" idx="18" hasCustomPrompt="1"/>
          </p:nvPr>
        </p:nvSpPr>
        <p:spPr>
          <a:xfrm>
            <a:off x="236530" y="1969504"/>
            <a:ext cx="2880320" cy="3475720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858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jec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1187661" y="5192415"/>
            <a:ext cx="2516187" cy="1404937"/>
          </a:xfrm>
        </p:spPr>
        <p:txBody>
          <a:bodyPr/>
          <a:lstStyle>
            <a:lvl1pPr>
              <a:defRPr sz="1200"/>
            </a:lvl1pPr>
            <a:lvl2pPr>
              <a:defRPr sz="1200" baseline="0"/>
            </a:lvl2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3775855" y="5177981"/>
            <a:ext cx="2516187" cy="14049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6376329" y="5177981"/>
            <a:ext cx="2516187" cy="14049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</a:lstStyle>
          <a:p>
            <a:pPr lvl="0"/>
            <a:r>
              <a:rPr lang="en-US" dirty="0" smtClean="0"/>
              <a:t>Text example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4" name="Диаграмма 13"/>
          <p:cNvSpPr>
            <a:spLocks noGrp="1"/>
          </p:cNvSpPr>
          <p:nvPr>
            <p:ph type="chart" sz="quarter" idx="13" hasCustomPrompt="1"/>
          </p:nvPr>
        </p:nvSpPr>
        <p:spPr>
          <a:xfrm>
            <a:off x="1187623" y="1793602"/>
            <a:ext cx="7705551" cy="3313088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4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55529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 and KP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4" hasCustomPrompt="1"/>
          </p:nvPr>
        </p:nvSpPr>
        <p:spPr>
          <a:xfrm>
            <a:off x="179512" y="1124767"/>
            <a:ext cx="8712968" cy="480053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13" name="Таблица 12"/>
          <p:cNvSpPr>
            <a:spLocks noGrp="1"/>
          </p:cNvSpPr>
          <p:nvPr>
            <p:ph type="tbl" sz="quarter" idx="15" hasCustomPrompt="1"/>
          </p:nvPr>
        </p:nvSpPr>
        <p:spPr>
          <a:xfrm>
            <a:off x="250825" y="1700213"/>
            <a:ext cx="8066088" cy="46085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Table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9048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OBLOJKA_3_ang_3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995936" y="1484784"/>
            <a:ext cx="4896544" cy="2304256"/>
          </a:xfrm>
        </p:spPr>
        <p:txBody>
          <a:bodyPr>
            <a:normAutofit/>
          </a:bodyPr>
          <a:lstStyle>
            <a:lvl1pPr marL="0" algn="l" defTabSz="910917" rtl="0" eaLnBrk="1" latinLnBrk="0" hangingPunct="1">
              <a:defRPr lang="ru-RU" sz="2600" b="1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Title of the presentation </a:t>
            </a:r>
            <a:b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(Arial 26 </a:t>
            </a:r>
            <a:r>
              <a:rPr lang="en-US" sz="2600" b="1" dirty="0" err="1" smtClean="0">
                <a:solidFill>
                  <a:srgbClr val="FFFFFF"/>
                </a:solidFill>
                <a:latin typeface="Arial"/>
                <a:cs typeface="Arial"/>
              </a:rPr>
              <a:t>pt</a:t>
            </a: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 Bold, 3 lines maximum)</a:t>
            </a:r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995974" y="3717033"/>
            <a:ext cx="4898101" cy="8640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Speaker’ name (Arial 19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Speaker’ title (Arial 19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091384" y="4581129"/>
            <a:ext cx="3288928" cy="864096"/>
          </a:xfrm>
          <a:prstGeom prst="rect">
            <a:avLst/>
          </a:prstGeom>
        </p:spPr>
        <p:txBody>
          <a:bodyPr lIns="91092" tIns="45548" rIns="91092" bIns="45548" anchor="ctr"/>
          <a:lstStyle>
            <a:lvl1pPr>
              <a:defRPr sz="13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0917"/>
            <a:r>
              <a:rPr lang="en-US" smtClean="0">
                <a:solidFill>
                  <a:srgbClr val="FFFFFF"/>
                </a:solidFill>
                <a:latin typeface="Arial"/>
                <a:cs typeface="Arial"/>
              </a:rPr>
              <a:t>Date</a:t>
            </a:r>
            <a:br>
              <a:rPr lang="en-US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mtClean="0">
                <a:solidFill>
                  <a:srgbClr val="FFFFFF"/>
                </a:solidFill>
                <a:latin typeface="Arial"/>
                <a:cs typeface="Arial"/>
              </a:rPr>
              <a:t>Place (Arial </a:t>
            </a:r>
            <a:r>
              <a:rPr lang="ru-RU" smtClean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r>
              <a:rPr lang="en-US" smtClean="0">
                <a:solidFill>
                  <a:srgbClr val="FFFFFF"/>
                </a:solidFill>
                <a:latin typeface="Arial"/>
                <a:cs typeface="Arial"/>
              </a:rPr>
              <a:t> pt, optional)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0124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13" name="Таблица 12"/>
          <p:cNvSpPr>
            <a:spLocks noGrp="1"/>
          </p:cNvSpPr>
          <p:nvPr>
            <p:ph type="tbl" sz="quarter" idx="15" hasCustomPrompt="1"/>
          </p:nvPr>
        </p:nvSpPr>
        <p:spPr>
          <a:xfrm>
            <a:off x="250847" y="1124781"/>
            <a:ext cx="8641655" cy="51839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Table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20666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9120" y="128706"/>
            <a:ext cx="7437216" cy="769143"/>
          </a:xfrm>
        </p:spPr>
        <p:txBody>
          <a:bodyPr/>
          <a:lstStyle>
            <a:lvl1pPr>
              <a:defRPr/>
            </a:lvl1pPr>
          </a:lstStyle>
          <a:p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Action title - takeaways </a:t>
            </a:r>
            <a:b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21572C"/>
                </a:solidFill>
                <a:latin typeface="Arial" pitchFamily="34" charset="0"/>
                <a:cs typeface="Arial" pitchFamily="34" charset="0"/>
              </a:rPr>
              <a:t>Arial 22 pt., 2 lines maximum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1520" y="1124759"/>
            <a:ext cx="2880320" cy="432047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Concluions</a:t>
            </a:r>
            <a:endParaRPr lang="ru-RU" dirty="0" smtClean="0"/>
          </a:p>
        </p:txBody>
      </p:sp>
      <p:sp>
        <p:nvSpPr>
          <p:cNvPr id="4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251520" y="1700810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7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3851920" y="2063790"/>
            <a:ext cx="5040560" cy="1077178"/>
          </a:xfr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8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3851920" y="1124759"/>
            <a:ext cx="5040560" cy="432047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Suggestions</a:t>
            </a:r>
            <a:endParaRPr lang="ru-RU" dirty="0" smtClean="0"/>
          </a:p>
        </p:txBody>
      </p:sp>
      <p:sp>
        <p:nvSpPr>
          <p:cNvPr id="9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251520" y="2678942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0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251520" y="3672064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1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251520" y="4680174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2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251520" y="5676240"/>
            <a:ext cx="2880320" cy="864094"/>
          </a:xfr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3" name="Текст 2"/>
          <p:cNvSpPr>
            <a:spLocks noGrp="1"/>
          </p:cNvSpPr>
          <p:nvPr>
            <p:ph type="body" idx="20" hasCustomPrompt="1"/>
          </p:nvPr>
        </p:nvSpPr>
        <p:spPr>
          <a:xfrm>
            <a:off x="3851920" y="1700808"/>
            <a:ext cx="5040560" cy="360040"/>
          </a:xfr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Autofit/>
          </a:bodyPr>
          <a:lstStyle>
            <a:lvl1pPr marL="0" indent="0" algn="ctr">
              <a:buNone/>
              <a:defRPr sz="1800" b="1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4" name="Текст 2"/>
          <p:cNvSpPr>
            <a:spLocks noGrp="1"/>
          </p:cNvSpPr>
          <p:nvPr>
            <p:ph type="body" idx="21" hasCustomPrompt="1"/>
          </p:nvPr>
        </p:nvSpPr>
        <p:spPr>
          <a:xfrm>
            <a:off x="3851920" y="3762002"/>
            <a:ext cx="5040560" cy="1077178"/>
          </a:xfr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5" name="Текст 2"/>
          <p:cNvSpPr>
            <a:spLocks noGrp="1"/>
          </p:cNvSpPr>
          <p:nvPr>
            <p:ph type="body" idx="22" hasCustomPrompt="1"/>
          </p:nvPr>
        </p:nvSpPr>
        <p:spPr>
          <a:xfrm>
            <a:off x="3851920" y="3399020"/>
            <a:ext cx="5040560" cy="360040"/>
          </a:xfr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Autofit/>
          </a:bodyPr>
          <a:lstStyle>
            <a:lvl1pPr marL="0" indent="0" algn="ctr">
              <a:buNone/>
              <a:defRPr sz="1800" b="1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  <p:sp>
        <p:nvSpPr>
          <p:cNvPr id="16" name="Текст 2"/>
          <p:cNvSpPr>
            <a:spLocks noGrp="1"/>
          </p:cNvSpPr>
          <p:nvPr>
            <p:ph type="body" idx="23" hasCustomPrompt="1"/>
          </p:nvPr>
        </p:nvSpPr>
        <p:spPr>
          <a:xfrm>
            <a:off x="3851920" y="5448166"/>
            <a:ext cx="5040560" cy="1077178"/>
          </a:xfr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7" name="Текст 2"/>
          <p:cNvSpPr>
            <a:spLocks noGrp="1"/>
          </p:cNvSpPr>
          <p:nvPr>
            <p:ph type="body" idx="24" hasCustomPrompt="1"/>
          </p:nvPr>
        </p:nvSpPr>
        <p:spPr>
          <a:xfrm>
            <a:off x="3851920" y="5085207"/>
            <a:ext cx="5040560" cy="360040"/>
          </a:xfr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>
            <a:noAutofit/>
          </a:bodyPr>
          <a:lstStyle>
            <a:lvl1pPr marL="0" indent="0" algn="ctr">
              <a:buNone/>
              <a:defRPr sz="1800" b="1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5456" indent="0">
              <a:buNone/>
              <a:defRPr sz="2000" b="1"/>
            </a:lvl2pPr>
            <a:lvl3pPr marL="910917" indent="0">
              <a:buNone/>
              <a:defRPr sz="1800" b="1"/>
            </a:lvl3pPr>
            <a:lvl4pPr marL="1366377" indent="0">
              <a:buNone/>
              <a:defRPr sz="1600" b="1"/>
            </a:lvl4pPr>
            <a:lvl5pPr marL="1821833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3" indent="0">
              <a:buNone/>
              <a:defRPr sz="1600" b="1"/>
            </a:lvl7pPr>
            <a:lvl8pPr marL="3188211" indent="0">
              <a:buNone/>
              <a:defRPr sz="1600" b="1"/>
            </a:lvl8pPr>
            <a:lvl9pPr marL="364367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516356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BLOJKA_2_an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140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550862" y="5013325"/>
            <a:ext cx="4876397" cy="864096"/>
          </a:xfrm>
        </p:spPr>
        <p:txBody>
          <a:bodyPr>
            <a:normAutofit/>
          </a:bodyPr>
          <a:lstStyle>
            <a:lvl1pPr marL="0" indent="0" algn="r">
              <a:lnSpc>
                <a:spcPts val="1600"/>
              </a:lnSpc>
              <a:spcBef>
                <a:spcPts val="0"/>
              </a:spcBef>
              <a:buNone/>
              <a:defRPr sz="1200" baseline="0">
                <a:solidFill>
                  <a:schemeClr val="bg2">
                    <a:lumMod val="50000"/>
                  </a:schemeClr>
                </a:solidFill>
              </a:defRPr>
            </a:lvl1pPr>
            <a:lvl2pPr marL="45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Speaker’ name (Arial 1</a:t>
            </a:r>
            <a:r>
              <a:rPr lang="ru-RU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Speaker’ title (Arial 1</a:t>
            </a:r>
            <a:r>
              <a:rPr lang="ru-RU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442796"/>
            <a:ext cx="1152129" cy="480985"/>
          </a:xfrm>
          <a:prstGeom prst="rect">
            <a:avLst/>
          </a:prstGeom>
        </p:spPr>
      </p:pic>
      <p:sp>
        <p:nvSpPr>
          <p:cNvPr id="10" name="Текст 9"/>
          <p:cNvSpPr>
            <a:spLocks noGrp="1"/>
          </p:cNvSpPr>
          <p:nvPr>
            <p:ph type="body" sz="quarter" idx="12"/>
          </p:nvPr>
        </p:nvSpPr>
        <p:spPr>
          <a:xfrm>
            <a:off x="3096485" y="6165873"/>
            <a:ext cx="2808287" cy="69215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3"/>
          </p:nvPr>
        </p:nvSpPr>
        <p:spPr>
          <a:xfrm>
            <a:off x="5448625" y="692175"/>
            <a:ext cx="2978578" cy="1656730"/>
          </a:xfrm>
        </p:spPr>
        <p:txBody>
          <a:bodyPr/>
          <a:lstStyle/>
          <a:p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716826" y="3500446"/>
            <a:ext cx="7704138" cy="371"/>
          </a:xfrm>
          <a:prstGeom prst="line">
            <a:avLst/>
          </a:prstGeom>
          <a:ln w="19050">
            <a:solidFill>
              <a:schemeClr val="accent2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245347" y="3716423"/>
            <a:ext cx="7181850" cy="1296987"/>
          </a:xfrm>
        </p:spPr>
        <p:txBody>
          <a:bodyPr anchor="t">
            <a:normAutofit/>
          </a:bodyPr>
          <a:lstStyle>
            <a:lvl1pPr marL="0" marR="0" indent="0" algn="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 sz="1800" baseline="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Sub-title in Title Case </a:t>
            </a:r>
            <a:r>
              <a:rPr lang="en-US" dirty="0" smtClean="0">
                <a:solidFill>
                  <a:schemeClr val="accent1"/>
                </a:solidFill>
              </a:rPr>
              <a:t>(Arial 18 pt, RGB 0-103-54)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12351" y="2565400"/>
            <a:ext cx="7414846" cy="935038"/>
          </a:xfrm>
        </p:spPr>
        <p:txBody>
          <a:bodyPr>
            <a:normAutofit/>
          </a:bodyPr>
          <a:lstStyle>
            <a:lvl1pPr algn="r">
              <a:buNone/>
              <a:defRPr sz="2400" b="1" baseline="0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 smtClean="0"/>
              <a:t>Title in Title Case (Arial 24 pt Bold, RGB 0-103-54)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160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Объект 27" hidden="1"/>
          <p:cNvGraphicFramePr>
            <a:graphicFrameLocks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497502"/>
              </p:ext>
            </p:extLst>
          </p:nvPr>
        </p:nvGraphicFramePr>
        <p:xfrm>
          <a:off x="1606" y="1903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6" y="1903"/>
                        <a:ext cx="146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4" y="1124744"/>
            <a:ext cx="8115328" cy="5184576"/>
          </a:xfrm>
        </p:spPr>
        <p:txBody>
          <a:bodyPr>
            <a:normAutofit/>
          </a:bodyPr>
          <a:lstStyle>
            <a:lvl1pPr>
              <a:defRPr sz="1600">
                <a:latin typeface="+mn-lt"/>
                <a:cs typeface="Arial" pitchFamily="34" charset="0"/>
              </a:defRPr>
            </a:lvl1pPr>
            <a:lvl2pPr marL="853985" indent="-398527">
              <a:buFont typeface="+mj-lt"/>
              <a:buAutoNum type="romanLcPeriod"/>
              <a:defRPr sz="1400">
                <a:latin typeface="+mn-lt"/>
                <a:cs typeface="Arial" pitchFamily="34" charset="0"/>
              </a:defRPr>
            </a:lvl2pPr>
            <a:lvl3pPr>
              <a:defRPr sz="1400">
                <a:latin typeface="+mn-lt"/>
                <a:cs typeface="Arial" pitchFamily="34" charset="0"/>
              </a:defRPr>
            </a:lvl3pPr>
            <a:lvl4pPr marL="1764902" indent="-398527">
              <a:buFont typeface="+mj-lt"/>
              <a:buAutoNum type="romanLcPeriod"/>
              <a:defRPr sz="1400">
                <a:latin typeface="+mn-lt"/>
                <a:cs typeface="Arial" pitchFamily="34" charset="0"/>
              </a:defRPr>
            </a:lvl4pPr>
            <a:lvl5pPr>
              <a:buFont typeface="Arial" pitchFamily="34" charset="0"/>
              <a:buChar char="•"/>
              <a:defRPr sz="1400"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2156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65399385"/>
              </p:ext>
            </p:extLst>
          </p:nvPr>
        </p:nvGraphicFramePr>
        <p:xfrm>
          <a:off x="1631" y="163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1" y="163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 userDrawn="1"/>
        </p:nvGrpSpPr>
        <p:grpSpPr>
          <a:xfrm>
            <a:off x="68746" y="1"/>
            <a:ext cx="9076874" cy="6792082"/>
            <a:chOff x="67374" y="1"/>
            <a:chExt cx="8895652" cy="6656869"/>
          </a:xfrm>
        </p:grpSpPr>
        <p:pic>
          <p:nvPicPr>
            <p:cNvPr id="14" name="CustomTitle"/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74" y="3950545"/>
              <a:ext cx="8826691" cy="127479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74" y="2002840"/>
              <a:ext cx="4363559" cy="187123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0506" y="55136"/>
              <a:ext cx="4356150" cy="187123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74" y="55136"/>
              <a:ext cx="4356150" cy="187123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2"/>
            <a:stretch/>
          </p:blipFill>
          <p:spPr>
            <a:xfrm rot="16200000" flipV="1">
              <a:off x="3803188" y="1565996"/>
              <a:ext cx="1355061" cy="882668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0506" y="2002840"/>
              <a:ext cx="4356150" cy="1871238"/>
            </a:xfrm>
            <a:prstGeom prst="rect">
              <a:avLst/>
            </a:prstGeom>
          </p:spPr>
        </p:pic>
        <p:sp>
          <p:nvSpPr>
            <p:cNvPr id="20" name="TitleRectangle"/>
            <p:cNvSpPr>
              <a:spLocks/>
            </p:cNvSpPr>
            <p:nvPr/>
          </p:nvSpPr>
          <p:spPr bwMode="white">
            <a:xfrm>
              <a:off x="2085976" y="1"/>
              <a:ext cx="6877050" cy="3874077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fontAlgn="base">
                <a:spcBef>
                  <a:spcPct val="0"/>
                </a:spcBef>
                <a:spcAft>
                  <a:spcPct val="0"/>
                </a:spcAft>
              </a:pPr>
              <a:endParaRPr lang="x-none" sz="1600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" name="Working Draft Text" hidden="1"/>
          <p:cNvSpPr txBox="1">
            <a:spLocks noChangeArrowheads="1"/>
          </p:cNvSpPr>
          <p:nvPr userDrawn="1"/>
        </p:nvSpPr>
        <p:spPr bwMode="black">
          <a:xfrm>
            <a:off x="6114802" y="6415249"/>
            <a:ext cx="2846838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432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sz="800" b="1" dirty="0" smtClean="0">
                <a:solidFill>
                  <a:srgbClr val="FFFFFF"/>
                </a:solidFill>
                <a:latin typeface="Arial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 userDrawn="1"/>
        </p:nvSpPr>
        <p:spPr bwMode="black">
          <a:xfrm>
            <a:off x="6114802" y="6540867"/>
            <a:ext cx="3029197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432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800" smtClean="0">
                <a:solidFill>
                  <a:srgbClr val="FFFFFF"/>
                </a:solidFill>
                <a:latin typeface="Arial"/>
              </a:rPr>
              <a:t>Last Modified 07.11.2016 10:10 Russia TZ 2 Standard Time</a:t>
            </a:r>
            <a:endParaRPr sz="8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 userDrawn="1"/>
        </p:nvSpPr>
        <p:spPr bwMode="black">
          <a:xfrm>
            <a:off x="6114802" y="6666471"/>
            <a:ext cx="2846838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432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800" smtClean="0">
                <a:solidFill>
                  <a:srgbClr val="FFFFFF"/>
                </a:solidFill>
                <a:latin typeface="Arial"/>
              </a:rPr>
              <a:t>Printed 22.09.2016 19:23 Russia TZ 2 Standard Time</a:t>
            </a:r>
            <a:endParaRPr sz="8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>
          <a:xfrm>
            <a:off x="2314486" y="1463565"/>
            <a:ext cx="6358614" cy="5078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lang="ru-RU" sz="3300" b="0" baseline="0">
                <a:solidFill>
                  <a:schemeClr val="accent4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2314486" y="3182433"/>
            <a:ext cx="6358614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ru-RU" sz="1400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smtClean="0"/>
              <a:t>Click to edit Master subtitle style</a:t>
            </a:r>
            <a:endParaRPr lang="ru-RU" noProof="0" dirty="0" smtClean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2314486" y="3654979"/>
            <a:ext cx="6358614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432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sz="1400" dirty="0" smtClean="0">
                <a:solidFill>
                  <a:srgbClr val="808080"/>
                </a:solidFill>
                <a:latin typeface="Arial"/>
              </a:rPr>
              <a:t>Тип документа | Дата</a:t>
            </a:r>
          </a:p>
        </p:txBody>
      </p:sp>
      <p:sp>
        <p:nvSpPr>
          <p:cNvPr id="5" name="doc id"/>
          <p:cNvSpPr txBox="1">
            <a:spLocks noChangeArrowheads="1"/>
          </p:cNvSpPr>
          <p:nvPr userDrawn="1"/>
        </p:nvSpPr>
        <p:spPr bwMode="white">
          <a:xfrm>
            <a:off x="8615943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3432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800" smtClean="0">
                <a:solidFill>
                  <a:srgbClr val="FFFFFF"/>
                </a:solidFill>
                <a:latin typeface="Arial"/>
              </a:rPr>
              <a:t>MSW-IIP008-20161103-NK1wm-r</a:t>
            </a:r>
            <a:endParaRPr sz="8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LogoImage"/>
          <p:cNvSpPr>
            <a:spLocks noEditPoints="1"/>
          </p:cNvSpPr>
          <p:nvPr userDrawn="1"/>
        </p:nvSpPr>
        <p:spPr bwMode="auto">
          <a:xfrm>
            <a:off x="2314475" y="153724"/>
            <a:ext cx="2221327" cy="242909"/>
          </a:xfrm>
          <a:custGeom>
            <a:avLst/>
            <a:gdLst>
              <a:gd name="T0" fmla="*/ 504 w 5516"/>
              <a:gd name="T1" fmla="*/ 26 h 606"/>
              <a:gd name="T2" fmla="*/ 18 w 5516"/>
              <a:gd name="T3" fmla="*/ 22 h 606"/>
              <a:gd name="T4" fmla="*/ 140 w 5516"/>
              <a:gd name="T5" fmla="*/ 436 h 606"/>
              <a:gd name="T6" fmla="*/ 408 w 5516"/>
              <a:gd name="T7" fmla="*/ 372 h 606"/>
              <a:gd name="T8" fmla="*/ 696 w 5516"/>
              <a:gd name="T9" fmla="*/ 422 h 606"/>
              <a:gd name="T10" fmla="*/ 768 w 5516"/>
              <a:gd name="T11" fmla="*/ 196 h 606"/>
              <a:gd name="T12" fmla="*/ 1272 w 5516"/>
              <a:gd name="T13" fmla="*/ 26 h 606"/>
              <a:gd name="T14" fmla="*/ 1302 w 5516"/>
              <a:gd name="T15" fmla="*/ 338 h 606"/>
              <a:gd name="T16" fmla="*/ 1202 w 5516"/>
              <a:gd name="T17" fmla="*/ 436 h 606"/>
              <a:gd name="T18" fmla="*/ 1030 w 5516"/>
              <a:gd name="T19" fmla="*/ 10 h 606"/>
              <a:gd name="T20" fmla="*/ 960 w 5516"/>
              <a:gd name="T21" fmla="*/ 22 h 606"/>
              <a:gd name="T22" fmla="*/ 804 w 5516"/>
              <a:gd name="T23" fmla="*/ 434 h 606"/>
              <a:gd name="T24" fmla="*/ 930 w 5516"/>
              <a:gd name="T25" fmla="*/ 246 h 606"/>
              <a:gd name="T26" fmla="*/ 1658 w 5516"/>
              <a:gd name="T27" fmla="*/ 342 h 606"/>
              <a:gd name="T28" fmla="*/ 1368 w 5516"/>
              <a:gd name="T29" fmla="*/ 188 h 606"/>
              <a:gd name="T30" fmla="*/ 1514 w 5516"/>
              <a:gd name="T31" fmla="*/ 436 h 606"/>
              <a:gd name="T32" fmla="*/ 1564 w 5516"/>
              <a:gd name="T33" fmla="*/ 434 h 606"/>
              <a:gd name="T34" fmla="*/ 1904 w 5516"/>
              <a:gd name="T35" fmla="*/ 184 h 606"/>
              <a:gd name="T36" fmla="*/ 1728 w 5516"/>
              <a:gd name="T37" fmla="*/ 366 h 606"/>
              <a:gd name="T38" fmla="*/ 2102 w 5516"/>
              <a:gd name="T39" fmla="*/ 192 h 606"/>
              <a:gd name="T40" fmla="*/ 1982 w 5516"/>
              <a:gd name="T41" fmla="*/ 320 h 606"/>
              <a:gd name="T42" fmla="*/ 2478 w 5516"/>
              <a:gd name="T43" fmla="*/ 242 h 606"/>
              <a:gd name="T44" fmla="*/ 2406 w 5516"/>
              <a:gd name="T45" fmla="*/ 390 h 606"/>
              <a:gd name="T46" fmla="*/ 2234 w 5516"/>
              <a:gd name="T47" fmla="*/ 192 h 606"/>
              <a:gd name="T48" fmla="*/ 2478 w 5516"/>
              <a:gd name="T49" fmla="*/ 242 h 606"/>
              <a:gd name="T50" fmla="*/ 2928 w 5516"/>
              <a:gd name="T51" fmla="*/ 448 h 606"/>
              <a:gd name="T52" fmla="*/ 2958 w 5516"/>
              <a:gd name="T53" fmla="*/ 230 h 606"/>
              <a:gd name="T54" fmla="*/ 2716 w 5516"/>
              <a:gd name="T55" fmla="*/ 54 h 606"/>
              <a:gd name="T56" fmla="*/ 2714 w 5516"/>
              <a:gd name="T57" fmla="*/ 36 h 606"/>
              <a:gd name="T58" fmla="*/ 2928 w 5516"/>
              <a:gd name="T59" fmla="*/ 448 h 606"/>
              <a:gd name="T60" fmla="*/ 3388 w 5516"/>
              <a:gd name="T61" fmla="*/ 4 h 606"/>
              <a:gd name="T62" fmla="*/ 3396 w 5516"/>
              <a:gd name="T63" fmla="*/ 366 h 606"/>
              <a:gd name="T64" fmla="*/ 3580 w 5516"/>
              <a:gd name="T65" fmla="*/ 190 h 606"/>
              <a:gd name="T66" fmla="*/ 3502 w 5516"/>
              <a:gd name="T67" fmla="*/ 432 h 606"/>
              <a:gd name="T68" fmla="*/ 4232 w 5516"/>
              <a:gd name="T69" fmla="*/ 348 h 606"/>
              <a:gd name="T70" fmla="*/ 3858 w 5516"/>
              <a:gd name="T71" fmla="*/ 176 h 606"/>
              <a:gd name="T72" fmla="*/ 3758 w 5516"/>
              <a:gd name="T73" fmla="*/ 446 h 606"/>
              <a:gd name="T74" fmla="*/ 3990 w 5516"/>
              <a:gd name="T75" fmla="*/ 282 h 606"/>
              <a:gd name="T76" fmla="*/ 4042 w 5516"/>
              <a:gd name="T77" fmla="*/ 342 h 606"/>
              <a:gd name="T78" fmla="*/ 4134 w 5516"/>
              <a:gd name="T79" fmla="*/ 448 h 606"/>
              <a:gd name="T80" fmla="*/ 4454 w 5516"/>
              <a:gd name="T81" fmla="*/ 202 h 606"/>
              <a:gd name="T82" fmla="*/ 4284 w 5516"/>
              <a:gd name="T83" fmla="*/ 174 h 606"/>
              <a:gd name="T84" fmla="*/ 4432 w 5516"/>
              <a:gd name="T85" fmla="*/ 588 h 606"/>
              <a:gd name="T86" fmla="*/ 4792 w 5516"/>
              <a:gd name="T87" fmla="*/ 382 h 606"/>
              <a:gd name="T88" fmla="*/ 5192 w 5516"/>
              <a:gd name="T89" fmla="*/ 340 h 606"/>
              <a:gd name="T90" fmla="*/ 4902 w 5516"/>
              <a:gd name="T91" fmla="*/ 186 h 606"/>
              <a:gd name="T92" fmla="*/ 4850 w 5516"/>
              <a:gd name="T93" fmla="*/ 274 h 606"/>
              <a:gd name="T94" fmla="*/ 4742 w 5516"/>
              <a:gd name="T95" fmla="*/ 194 h 606"/>
              <a:gd name="T96" fmla="*/ 4794 w 5516"/>
              <a:gd name="T97" fmla="*/ 418 h 606"/>
              <a:gd name="T98" fmla="*/ 5004 w 5516"/>
              <a:gd name="T99" fmla="*/ 338 h 606"/>
              <a:gd name="T100" fmla="*/ 5098 w 5516"/>
              <a:gd name="T101" fmla="*/ 446 h 606"/>
              <a:gd name="T102" fmla="*/ 5418 w 5516"/>
              <a:gd name="T103" fmla="*/ 192 h 606"/>
              <a:gd name="T104" fmla="*/ 5348 w 5516"/>
              <a:gd name="T105" fmla="*/ 180 h 606"/>
              <a:gd name="T106" fmla="*/ 5254 w 5516"/>
              <a:gd name="T107" fmla="*/ 606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6" h="606">
                <a:moveTo>
                  <a:pt x="366" y="448"/>
                </a:moveTo>
                <a:cubicBezTo>
                  <a:pt x="524" y="448"/>
                  <a:pt x="524" y="448"/>
                  <a:pt x="524" y="448"/>
                </a:cubicBezTo>
                <a:cubicBezTo>
                  <a:pt x="524" y="436"/>
                  <a:pt x="524" y="436"/>
                  <a:pt x="524" y="436"/>
                </a:cubicBezTo>
                <a:cubicBezTo>
                  <a:pt x="486" y="432"/>
                  <a:pt x="470" y="414"/>
                  <a:pt x="468" y="362"/>
                </a:cubicBezTo>
                <a:cubicBezTo>
                  <a:pt x="454" y="86"/>
                  <a:pt x="454" y="86"/>
                  <a:pt x="454" y="86"/>
                </a:cubicBezTo>
                <a:cubicBezTo>
                  <a:pt x="452" y="46"/>
                  <a:pt x="470" y="30"/>
                  <a:pt x="504" y="26"/>
                </a:cubicBezTo>
                <a:cubicBezTo>
                  <a:pt x="504" y="12"/>
                  <a:pt x="504" y="12"/>
                  <a:pt x="504" y="12"/>
                </a:cubicBezTo>
                <a:cubicBezTo>
                  <a:pt x="394" y="12"/>
                  <a:pt x="394" y="12"/>
                  <a:pt x="394" y="1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132" y="10"/>
                  <a:pt x="132" y="10"/>
                  <a:pt x="132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22"/>
                  <a:pt x="18" y="22"/>
                  <a:pt x="18" y="22"/>
                </a:cubicBezTo>
                <a:cubicBezTo>
                  <a:pt x="40" y="26"/>
                  <a:pt x="74" y="32"/>
                  <a:pt x="72" y="84"/>
                </a:cubicBezTo>
                <a:cubicBezTo>
                  <a:pt x="58" y="352"/>
                  <a:pt x="58" y="352"/>
                  <a:pt x="58" y="352"/>
                </a:cubicBezTo>
                <a:cubicBezTo>
                  <a:pt x="54" y="410"/>
                  <a:pt x="38" y="430"/>
                  <a:pt x="0" y="436"/>
                </a:cubicBezTo>
                <a:cubicBezTo>
                  <a:pt x="0" y="448"/>
                  <a:pt x="0" y="448"/>
                  <a:pt x="0" y="448"/>
                </a:cubicBezTo>
                <a:cubicBezTo>
                  <a:pt x="140" y="448"/>
                  <a:pt x="140" y="448"/>
                  <a:pt x="140" y="448"/>
                </a:cubicBezTo>
                <a:cubicBezTo>
                  <a:pt x="140" y="436"/>
                  <a:pt x="140" y="436"/>
                  <a:pt x="140" y="436"/>
                </a:cubicBezTo>
                <a:cubicBezTo>
                  <a:pt x="98" y="428"/>
                  <a:pt x="84" y="414"/>
                  <a:pt x="88" y="356"/>
                </a:cubicBezTo>
                <a:cubicBezTo>
                  <a:pt x="100" y="86"/>
                  <a:pt x="100" y="86"/>
                  <a:pt x="100" y="86"/>
                </a:cubicBezTo>
                <a:cubicBezTo>
                  <a:pt x="240" y="444"/>
                  <a:pt x="240" y="444"/>
                  <a:pt x="240" y="444"/>
                </a:cubicBezTo>
                <a:cubicBezTo>
                  <a:pt x="258" y="444"/>
                  <a:pt x="258" y="444"/>
                  <a:pt x="258" y="444"/>
                </a:cubicBezTo>
                <a:cubicBezTo>
                  <a:pt x="396" y="86"/>
                  <a:pt x="396" y="86"/>
                  <a:pt x="396" y="86"/>
                </a:cubicBezTo>
                <a:cubicBezTo>
                  <a:pt x="408" y="372"/>
                  <a:pt x="408" y="372"/>
                  <a:pt x="408" y="372"/>
                </a:cubicBezTo>
                <a:cubicBezTo>
                  <a:pt x="410" y="416"/>
                  <a:pt x="398" y="430"/>
                  <a:pt x="366" y="434"/>
                </a:cubicBezTo>
                <a:lnTo>
                  <a:pt x="366" y="448"/>
                </a:lnTo>
                <a:close/>
                <a:moveTo>
                  <a:pt x="670" y="456"/>
                </a:moveTo>
                <a:cubicBezTo>
                  <a:pt x="708" y="456"/>
                  <a:pt x="756" y="440"/>
                  <a:pt x="782" y="412"/>
                </a:cubicBezTo>
                <a:cubicBezTo>
                  <a:pt x="776" y="400"/>
                  <a:pt x="776" y="400"/>
                  <a:pt x="776" y="400"/>
                </a:cubicBezTo>
                <a:cubicBezTo>
                  <a:pt x="750" y="416"/>
                  <a:pt x="722" y="422"/>
                  <a:pt x="696" y="422"/>
                </a:cubicBezTo>
                <a:cubicBezTo>
                  <a:pt x="620" y="422"/>
                  <a:pt x="592" y="358"/>
                  <a:pt x="592" y="290"/>
                </a:cubicBezTo>
                <a:cubicBezTo>
                  <a:pt x="592" y="258"/>
                  <a:pt x="600" y="236"/>
                  <a:pt x="614" y="222"/>
                </a:cubicBezTo>
                <a:cubicBezTo>
                  <a:pt x="626" y="210"/>
                  <a:pt x="646" y="204"/>
                  <a:pt x="664" y="204"/>
                </a:cubicBezTo>
                <a:cubicBezTo>
                  <a:pt x="690" y="204"/>
                  <a:pt x="722" y="214"/>
                  <a:pt x="744" y="244"/>
                </a:cubicBezTo>
                <a:cubicBezTo>
                  <a:pt x="750" y="244"/>
                  <a:pt x="750" y="244"/>
                  <a:pt x="750" y="244"/>
                </a:cubicBezTo>
                <a:cubicBezTo>
                  <a:pt x="758" y="234"/>
                  <a:pt x="766" y="212"/>
                  <a:pt x="768" y="196"/>
                </a:cubicBezTo>
                <a:cubicBezTo>
                  <a:pt x="748" y="180"/>
                  <a:pt x="720" y="172"/>
                  <a:pt x="686" y="172"/>
                </a:cubicBezTo>
                <a:cubicBezTo>
                  <a:pt x="604" y="172"/>
                  <a:pt x="544" y="246"/>
                  <a:pt x="544" y="326"/>
                </a:cubicBezTo>
                <a:cubicBezTo>
                  <a:pt x="540" y="390"/>
                  <a:pt x="576" y="456"/>
                  <a:pt x="670" y="456"/>
                </a:cubicBezTo>
                <a:moveTo>
                  <a:pt x="1272" y="98"/>
                </a:moveTo>
                <a:cubicBezTo>
                  <a:pt x="1292" y="98"/>
                  <a:pt x="1308" y="82"/>
                  <a:pt x="1308" y="62"/>
                </a:cubicBezTo>
                <a:cubicBezTo>
                  <a:pt x="1308" y="42"/>
                  <a:pt x="1292" y="26"/>
                  <a:pt x="1272" y="26"/>
                </a:cubicBezTo>
                <a:cubicBezTo>
                  <a:pt x="1252" y="26"/>
                  <a:pt x="1238" y="42"/>
                  <a:pt x="1238" y="62"/>
                </a:cubicBezTo>
                <a:cubicBezTo>
                  <a:pt x="1238" y="82"/>
                  <a:pt x="1252" y="98"/>
                  <a:pt x="1272" y="98"/>
                </a:cubicBezTo>
                <a:moveTo>
                  <a:pt x="1202" y="448"/>
                </a:moveTo>
                <a:cubicBezTo>
                  <a:pt x="1346" y="448"/>
                  <a:pt x="1346" y="448"/>
                  <a:pt x="1346" y="448"/>
                </a:cubicBezTo>
                <a:cubicBezTo>
                  <a:pt x="1346" y="436"/>
                  <a:pt x="1346" y="436"/>
                  <a:pt x="1346" y="436"/>
                </a:cubicBezTo>
                <a:cubicBezTo>
                  <a:pt x="1304" y="432"/>
                  <a:pt x="1302" y="434"/>
                  <a:pt x="1302" y="338"/>
                </a:cubicBezTo>
                <a:cubicBezTo>
                  <a:pt x="1302" y="176"/>
                  <a:pt x="1302" y="176"/>
                  <a:pt x="1302" y="176"/>
                </a:cubicBezTo>
                <a:cubicBezTo>
                  <a:pt x="1200" y="176"/>
                  <a:pt x="1200" y="176"/>
                  <a:pt x="1200" y="176"/>
                </a:cubicBezTo>
                <a:cubicBezTo>
                  <a:pt x="1200" y="188"/>
                  <a:pt x="1200" y="188"/>
                  <a:pt x="1200" y="188"/>
                </a:cubicBezTo>
                <a:cubicBezTo>
                  <a:pt x="1244" y="190"/>
                  <a:pt x="1250" y="192"/>
                  <a:pt x="1250" y="268"/>
                </a:cubicBezTo>
                <a:cubicBezTo>
                  <a:pt x="1250" y="336"/>
                  <a:pt x="1250" y="336"/>
                  <a:pt x="1250" y="336"/>
                </a:cubicBezTo>
                <a:cubicBezTo>
                  <a:pt x="1250" y="432"/>
                  <a:pt x="1248" y="432"/>
                  <a:pt x="1202" y="436"/>
                </a:cubicBezTo>
                <a:cubicBezTo>
                  <a:pt x="1178" y="434"/>
                  <a:pt x="1154" y="426"/>
                  <a:pt x="1076" y="338"/>
                </a:cubicBezTo>
                <a:cubicBezTo>
                  <a:pt x="1046" y="302"/>
                  <a:pt x="996" y="244"/>
                  <a:pt x="968" y="206"/>
                </a:cubicBezTo>
                <a:cubicBezTo>
                  <a:pt x="1062" y="102"/>
                  <a:pt x="1062" y="102"/>
                  <a:pt x="1062" y="102"/>
                </a:cubicBezTo>
                <a:cubicBezTo>
                  <a:pt x="1108" y="52"/>
                  <a:pt x="1132" y="26"/>
                  <a:pt x="1176" y="24"/>
                </a:cubicBezTo>
                <a:cubicBezTo>
                  <a:pt x="1176" y="10"/>
                  <a:pt x="1176" y="10"/>
                  <a:pt x="1176" y="10"/>
                </a:cubicBezTo>
                <a:cubicBezTo>
                  <a:pt x="1030" y="10"/>
                  <a:pt x="1030" y="10"/>
                  <a:pt x="1030" y="10"/>
                </a:cubicBezTo>
                <a:cubicBezTo>
                  <a:pt x="1030" y="22"/>
                  <a:pt x="1030" y="22"/>
                  <a:pt x="1030" y="22"/>
                </a:cubicBezTo>
                <a:cubicBezTo>
                  <a:pt x="1050" y="26"/>
                  <a:pt x="1056" y="32"/>
                  <a:pt x="1056" y="46"/>
                </a:cubicBezTo>
                <a:cubicBezTo>
                  <a:pt x="1056" y="56"/>
                  <a:pt x="1054" y="72"/>
                  <a:pt x="1026" y="10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910" y="148"/>
                  <a:pt x="910" y="148"/>
                  <a:pt x="910" y="148"/>
                </a:cubicBezTo>
                <a:cubicBezTo>
                  <a:pt x="910" y="36"/>
                  <a:pt x="916" y="28"/>
                  <a:pt x="960" y="22"/>
                </a:cubicBezTo>
                <a:cubicBezTo>
                  <a:pt x="960" y="8"/>
                  <a:pt x="960" y="8"/>
                  <a:pt x="960" y="8"/>
                </a:cubicBezTo>
                <a:cubicBezTo>
                  <a:pt x="804" y="8"/>
                  <a:pt x="804" y="8"/>
                  <a:pt x="804" y="8"/>
                </a:cubicBezTo>
                <a:cubicBezTo>
                  <a:pt x="804" y="22"/>
                  <a:pt x="804" y="22"/>
                  <a:pt x="804" y="22"/>
                </a:cubicBezTo>
                <a:cubicBezTo>
                  <a:pt x="852" y="26"/>
                  <a:pt x="854" y="36"/>
                  <a:pt x="854" y="148"/>
                </a:cubicBezTo>
                <a:cubicBezTo>
                  <a:pt x="854" y="300"/>
                  <a:pt x="854" y="300"/>
                  <a:pt x="854" y="300"/>
                </a:cubicBezTo>
                <a:cubicBezTo>
                  <a:pt x="854" y="422"/>
                  <a:pt x="850" y="430"/>
                  <a:pt x="804" y="434"/>
                </a:cubicBezTo>
                <a:cubicBezTo>
                  <a:pt x="804" y="446"/>
                  <a:pt x="804" y="446"/>
                  <a:pt x="804" y="446"/>
                </a:cubicBezTo>
                <a:cubicBezTo>
                  <a:pt x="960" y="446"/>
                  <a:pt x="960" y="446"/>
                  <a:pt x="960" y="446"/>
                </a:cubicBezTo>
                <a:cubicBezTo>
                  <a:pt x="960" y="434"/>
                  <a:pt x="960" y="434"/>
                  <a:pt x="960" y="434"/>
                </a:cubicBezTo>
                <a:cubicBezTo>
                  <a:pt x="910" y="428"/>
                  <a:pt x="910" y="424"/>
                  <a:pt x="910" y="292"/>
                </a:cubicBezTo>
                <a:cubicBezTo>
                  <a:pt x="910" y="268"/>
                  <a:pt x="910" y="268"/>
                  <a:pt x="910" y="268"/>
                </a:cubicBezTo>
                <a:cubicBezTo>
                  <a:pt x="930" y="246"/>
                  <a:pt x="930" y="246"/>
                  <a:pt x="930" y="246"/>
                </a:cubicBezTo>
                <a:cubicBezTo>
                  <a:pt x="982" y="310"/>
                  <a:pt x="1038" y="380"/>
                  <a:pt x="1098" y="448"/>
                </a:cubicBezTo>
                <a:cubicBezTo>
                  <a:pt x="1202" y="448"/>
                  <a:pt x="1202" y="448"/>
                  <a:pt x="1202" y="448"/>
                </a:cubicBezTo>
                <a:close/>
                <a:moveTo>
                  <a:pt x="1564" y="448"/>
                </a:moveTo>
                <a:cubicBezTo>
                  <a:pt x="1706" y="448"/>
                  <a:pt x="1706" y="448"/>
                  <a:pt x="1706" y="448"/>
                </a:cubicBezTo>
                <a:cubicBezTo>
                  <a:pt x="1706" y="436"/>
                  <a:pt x="1706" y="436"/>
                  <a:pt x="1706" y="436"/>
                </a:cubicBezTo>
                <a:cubicBezTo>
                  <a:pt x="1658" y="434"/>
                  <a:pt x="1658" y="432"/>
                  <a:pt x="1658" y="342"/>
                </a:cubicBezTo>
                <a:cubicBezTo>
                  <a:pt x="1658" y="280"/>
                  <a:pt x="1658" y="280"/>
                  <a:pt x="1658" y="280"/>
                </a:cubicBezTo>
                <a:cubicBezTo>
                  <a:pt x="1658" y="198"/>
                  <a:pt x="1612" y="172"/>
                  <a:pt x="1570" y="172"/>
                </a:cubicBezTo>
                <a:cubicBezTo>
                  <a:pt x="1534" y="172"/>
                  <a:pt x="1498" y="188"/>
                  <a:pt x="1470" y="224"/>
                </a:cubicBezTo>
                <a:cubicBezTo>
                  <a:pt x="1470" y="176"/>
                  <a:pt x="1470" y="176"/>
                  <a:pt x="1470" y="176"/>
                </a:cubicBezTo>
                <a:cubicBezTo>
                  <a:pt x="1368" y="176"/>
                  <a:pt x="1368" y="176"/>
                  <a:pt x="1368" y="176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412" y="190"/>
                  <a:pt x="1418" y="192"/>
                  <a:pt x="1418" y="268"/>
                </a:cubicBezTo>
                <a:cubicBezTo>
                  <a:pt x="1418" y="336"/>
                  <a:pt x="1418" y="336"/>
                  <a:pt x="1418" y="336"/>
                </a:cubicBezTo>
                <a:cubicBezTo>
                  <a:pt x="1418" y="434"/>
                  <a:pt x="1418" y="434"/>
                  <a:pt x="1370" y="436"/>
                </a:cubicBezTo>
                <a:cubicBezTo>
                  <a:pt x="1370" y="448"/>
                  <a:pt x="1370" y="448"/>
                  <a:pt x="1370" y="448"/>
                </a:cubicBezTo>
                <a:cubicBezTo>
                  <a:pt x="1514" y="448"/>
                  <a:pt x="1514" y="448"/>
                  <a:pt x="1514" y="448"/>
                </a:cubicBezTo>
                <a:cubicBezTo>
                  <a:pt x="1514" y="436"/>
                  <a:pt x="1514" y="436"/>
                  <a:pt x="1514" y="436"/>
                </a:cubicBezTo>
                <a:cubicBezTo>
                  <a:pt x="1472" y="432"/>
                  <a:pt x="1470" y="434"/>
                  <a:pt x="1470" y="338"/>
                </a:cubicBezTo>
                <a:cubicBezTo>
                  <a:pt x="1470" y="262"/>
                  <a:pt x="1470" y="262"/>
                  <a:pt x="1470" y="262"/>
                </a:cubicBezTo>
                <a:cubicBezTo>
                  <a:pt x="1470" y="236"/>
                  <a:pt x="1504" y="206"/>
                  <a:pt x="1546" y="206"/>
                </a:cubicBezTo>
                <a:cubicBezTo>
                  <a:pt x="1580" y="206"/>
                  <a:pt x="1606" y="220"/>
                  <a:pt x="1606" y="286"/>
                </a:cubicBezTo>
                <a:cubicBezTo>
                  <a:pt x="1606" y="340"/>
                  <a:pt x="1606" y="340"/>
                  <a:pt x="1606" y="340"/>
                </a:cubicBezTo>
                <a:cubicBezTo>
                  <a:pt x="1606" y="432"/>
                  <a:pt x="1602" y="432"/>
                  <a:pt x="1564" y="434"/>
                </a:cubicBezTo>
                <a:lnTo>
                  <a:pt x="1564" y="448"/>
                </a:lnTo>
                <a:close/>
                <a:moveTo>
                  <a:pt x="1776" y="222"/>
                </a:moveTo>
                <a:cubicBezTo>
                  <a:pt x="1776" y="200"/>
                  <a:pt x="1796" y="188"/>
                  <a:pt x="1822" y="188"/>
                </a:cubicBezTo>
                <a:cubicBezTo>
                  <a:pt x="1874" y="188"/>
                  <a:pt x="1896" y="236"/>
                  <a:pt x="1900" y="252"/>
                </a:cubicBezTo>
                <a:cubicBezTo>
                  <a:pt x="1912" y="252"/>
                  <a:pt x="1912" y="252"/>
                  <a:pt x="1912" y="252"/>
                </a:cubicBezTo>
                <a:cubicBezTo>
                  <a:pt x="1912" y="212"/>
                  <a:pt x="1908" y="188"/>
                  <a:pt x="1904" y="184"/>
                </a:cubicBezTo>
                <a:cubicBezTo>
                  <a:pt x="1900" y="180"/>
                  <a:pt x="1862" y="170"/>
                  <a:pt x="1824" y="170"/>
                </a:cubicBezTo>
                <a:cubicBezTo>
                  <a:pt x="1768" y="170"/>
                  <a:pt x="1734" y="206"/>
                  <a:pt x="1734" y="248"/>
                </a:cubicBezTo>
                <a:cubicBezTo>
                  <a:pt x="1734" y="340"/>
                  <a:pt x="1890" y="322"/>
                  <a:pt x="1890" y="396"/>
                </a:cubicBezTo>
                <a:cubicBezTo>
                  <a:pt x="1890" y="422"/>
                  <a:pt x="1866" y="436"/>
                  <a:pt x="1826" y="436"/>
                </a:cubicBezTo>
                <a:cubicBezTo>
                  <a:pt x="1788" y="436"/>
                  <a:pt x="1754" y="416"/>
                  <a:pt x="1744" y="366"/>
                </a:cubicBezTo>
                <a:cubicBezTo>
                  <a:pt x="1728" y="366"/>
                  <a:pt x="1728" y="366"/>
                  <a:pt x="1728" y="366"/>
                </a:cubicBezTo>
                <a:cubicBezTo>
                  <a:pt x="1728" y="386"/>
                  <a:pt x="1732" y="422"/>
                  <a:pt x="1734" y="428"/>
                </a:cubicBezTo>
                <a:cubicBezTo>
                  <a:pt x="1744" y="446"/>
                  <a:pt x="1788" y="454"/>
                  <a:pt x="1824" y="454"/>
                </a:cubicBezTo>
                <a:cubicBezTo>
                  <a:pt x="1888" y="454"/>
                  <a:pt x="1928" y="416"/>
                  <a:pt x="1928" y="372"/>
                </a:cubicBezTo>
                <a:cubicBezTo>
                  <a:pt x="1932" y="270"/>
                  <a:pt x="1776" y="286"/>
                  <a:pt x="1776" y="222"/>
                </a:cubicBezTo>
                <a:moveTo>
                  <a:pt x="2030" y="270"/>
                </a:moveTo>
                <a:cubicBezTo>
                  <a:pt x="2034" y="220"/>
                  <a:pt x="2058" y="192"/>
                  <a:pt x="2102" y="192"/>
                </a:cubicBezTo>
                <a:cubicBezTo>
                  <a:pt x="2144" y="192"/>
                  <a:pt x="2170" y="220"/>
                  <a:pt x="2172" y="270"/>
                </a:cubicBezTo>
                <a:lnTo>
                  <a:pt x="2030" y="270"/>
                </a:lnTo>
                <a:close/>
                <a:moveTo>
                  <a:pt x="2030" y="290"/>
                </a:moveTo>
                <a:cubicBezTo>
                  <a:pt x="2222" y="290"/>
                  <a:pt x="2222" y="290"/>
                  <a:pt x="2222" y="290"/>
                </a:cubicBezTo>
                <a:cubicBezTo>
                  <a:pt x="2226" y="228"/>
                  <a:pt x="2192" y="168"/>
                  <a:pt x="2114" y="168"/>
                </a:cubicBezTo>
                <a:cubicBezTo>
                  <a:pt x="2034" y="168"/>
                  <a:pt x="1982" y="232"/>
                  <a:pt x="1982" y="320"/>
                </a:cubicBezTo>
                <a:cubicBezTo>
                  <a:pt x="1982" y="388"/>
                  <a:pt x="2018" y="456"/>
                  <a:pt x="2112" y="456"/>
                </a:cubicBezTo>
                <a:cubicBezTo>
                  <a:pt x="2150" y="456"/>
                  <a:pt x="2198" y="440"/>
                  <a:pt x="2224" y="412"/>
                </a:cubicBezTo>
                <a:cubicBezTo>
                  <a:pt x="2218" y="400"/>
                  <a:pt x="2218" y="400"/>
                  <a:pt x="2218" y="400"/>
                </a:cubicBezTo>
                <a:cubicBezTo>
                  <a:pt x="2192" y="416"/>
                  <a:pt x="2164" y="422"/>
                  <a:pt x="2138" y="422"/>
                </a:cubicBezTo>
                <a:cubicBezTo>
                  <a:pt x="2058" y="420"/>
                  <a:pt x="2028" y="352"/>
                  <a:pt x="2030" y="290"/>
                </a:cubicBezTo>
                <a:moveTo>
                  <a:pt x="2478" y="242"/>
                </a:moveTo>
                <a:cubicBezTo>
                  <a:pt x="2490" y="206"/>
                  <a:pt x="2510" y="192"/>
                  <a:pt x="2528" y="192"/>
                </a:cubicBezTo>
                <a:cubicBezTo>
                  <a:pt x="2528" y="180"/>
                  <a:pt x="2528" y="180"/>
                  <a:pt x="2528" y="180"/>
                </a:cubicBezTo>
                <a:cubicBezTo>
                  <a:pt x="2430" y="180"/>
                  <a:pt x="2430" y="180"/>
                  <a:pt x="2430" y="180"/>
                </a:cubicBezTo>
                <a:cubicBezTo>
                  <a:pt x="2430" y="192"/>
                  <a:pt x="2430" y="192"/>
                  <a:pt x="2430" y="192"/>
                </a:cubicBezTo>
                <a:cubicBezTo>
                  <a:pt x="2454" y="194"/>
                  <a:pt x="2466" y="206"/>
                  <a:pt x="2458" y="234"/>
                </a:cubicBezTo>
                <a:cubicBezTo>
                  <a:pt x="2406" y="390"/>
                  <a:pt x="2406" y="390"/>
                  <a:pt x="2406" y="390"/>
                </a:cubicBezTo>
                <a:cubicBezTo>
                  <a:pt x="2354" y="270"/>
                  <a:pt x="2354" y="270"/>
                  <a:pt x="2354" y="270"/>
                </a:cubicBezTo>
                <a:cubicBezTo>
                  <a:pt x="2340" y="238"/>
                  <a:pt x="2334" y="224"/>
                  <a:pt x="2334" y="212"/>
                </a:cubicBezTo>
                <a:cubicBezTo>
                  <a:pt x="2334" y="202"/>
                  <a:pt x="2340" y="196"/>
                  <a:pt x="2360" y="192"/>
                </a:cubicBezTo>
                <a:cubicBezTo>
                  <a:pt x="2360" y="180"/>
                  <a:pt x="2360" y="180"/>
                  <a:pt x="2360" y="180"/>
                </a:cubicBezTo>
                <a:cubicBezTo>
                  <a:pt x="2234" y="180"/>
                  <a:pt x="2234" y="180"/>
                  <a:pt x="2234" y="180"/>
                </a:cubicBezTo>
                <a:cubicBezTo>
                  <a:pt x="2234" y="192"/>
                  <a:pt x="2234" y="192"/>
                  <a:pt x="2234" y="192"/>
                </a:cubicBezTo>
                <a:cubicBezTo>
                  <a:pt x="2266" y="194"/>
                  <a:pt x="2268" y="198"/>
                  <a:pt x="2310" y="292"/>
                </a:cubicBezTo>
                <a:cubicBezTo>
                  <a:pt x="2382" y="450"/>
                  <a:pt x="2382" y="450"/>
                  <a:pt x="2382" y="450"/>
                </a:cubicBezTo>
                <a:cubicBezTo>
                  <a:pt x="2358" y="512"/>
                  <a:pt x="2320" y="546"/>
                  <a:pt x="2242" y="564"/>
                </a:cubicBezTo>
                <a:cubicBezTo>
                  <a:pt x="2246" y="576"/>
                  <a:pt x="2260" y="600"/>
                  <a:pt x="2268" y="606"/>
                </a:cubicBezTo>
                <a:cubicBezTo>
                  <a:pt x="2370" y="564"/>
                  <a:pt x="2390" y="498"/>
                  <a:pt x="2426" y="396"/>
                </a:cubicBezTo>
                <a:lnTo>
                  <a:pt x="2478" y="242"/>
                </a:lnTo>
                <a:close/>
                <a:moveTo>
                  <a:pt x="2844" y="394"/>
                </a:moveTo>
                <a:cubicBezTo>
                  <a:pt x="2822" y="412"/>
                  <a:pt x="2782" y="416"/>
                  <a:pt x="2750" y="416"/>
                </a:cubicBezTo>
                <a:cubicBezTo>
                  <a:pt x="2670" y="416"/>
                  <a:pt x="2606" y="360"/>
                  <a:pt x="2606" y="284"/>
                </a:cubicBezTo>
                <a:cubicBezTo>
                  <a:pt x="2606" y="236"/>
                  <a:pt x="2626" y="206"/>
                  <a:pt x="2658" y="198"/>
                </a:cubicBezTo>
                <a:cubicBezTo>
                  <a:pt x="2698" y="266"/>
                  <a:pt x="2770" y="338"/>
                  <a:pt x="2844" y="394"/>
                </a:cubicBezTo>
                <a:moveTo>
                  <a:pt x="2928" y="448"/>
                </a:moveTo>
                <a:cubicBezTo>
                  <a:pt x="3022" y="448"/>
                  <a:pt x="3022" y="448"/>
                  <a:pt x="3022" y="448"/>
                </a:cubicBezTo>
                <a:cubicBezTo>
                  <a:pt x="3022" y="436"/>
                  <a:pt x="3022" y="436"/>
                  <a:pt x="3022" y="436"/>
                </a:cubicBezTo>
                <a:cubicBezTo>
                  <a:pt x="2992" y="432"/>
                  <a:pt x="2946" y="408"/>
                  <a:pt x="2896" y="372"/>
                </a:cubicBezTo>
                <a:cubicBezTo>
                  <a:pt x="2914" y="342"/>
                  <a:pt x="2918" y="300"/>
                  <a:pt x="2922" y="270"/>
                </a:cubicBezTo>
                <a:cubicBezTo>
                  <a:pt x="2926" y="244"/>
                  <a:pt x="2946" y="244"/>
                  <a:pt x="2958" y="242"/>
                </a:cubicBezTo>
                <a:cubicBezTo>
                  <a:pt x="2958" y="230"/>
                  <a:pt x="2958" y="230"/>
                  <a:pt x="2958" y="230"/>
                </a:cubicBezTo>
                <a:cubicBezTo>
                  <a:pt x="2834" y="230"/>
                  <a:pt x="2834" y="230"/>
                  <a:pt x="2834" y="230"/>
                </a:cubicBezTo>
                <a:cubicBezTo>
                  <a:pt x="2834" y="242"/>
                  <a:pt x="2834" y="242"/>
                  <a:pt x="2834" y="242"/>
                </a:cubicBezTo>
                <a:cubicBezTo>
                  <a:pt x="2864" y="246"/>
                  <a:pt x="2892" y="250"/>
                  <a:pt x="2892" y="294"/>
                </a:cubicBezTo>
                <a:cubicBezTo>
                  <a:pt x="2892" y="318"/>
                  <a:pt x="2888" y="342"/>
                  <a:pt x="2878" y="358"/>
                </a:cubicBezTo>
                <a:cubicBezTo>
                  <a:pt x="2770" y="274"/>
                  <a:pt x="2670" y="156"/>
                  <a:pt x="2670" y="96"/>
                </a:cubicBezTo>
                <a:cubicBezTo>
                  <a:pt x="2670" y="66"/>
                  <a:pt x="2688" y="54"/>
                  <a:pt x="2716" y="54"/>
                </a:cubicBezTo>
                <a:cubicBezTo>
                  <a:pt x="2752" y="54"/>
                  <a:pt x="2784" y="78"/>
                  <a:pt x="2800" y="124"/>
                </a:cubicBezTo>
                <a:cubicBezTo>
                  <a:pt x="2812" y="124"/>
                  <a:pt x="2812" y="124"/>
                  <a:pt x="2812" y="124"/>
                </a:cubicBezTo>
                <a:cubicBezTo>
                  <a:pt x="2810" y="42"/>
                  <a:pt x="2810" y="42"/>
                  <a:pt x="2810" y="42"/>
                </a:cubicBezTo>
                <a:cubicBezTo>
                  <a:pt x="2798" y="42"/>
                  <a:pt x="2798" y="42"/>
                  <a:pt x="2798" y="42"/>
                </a:cubicBezTo>
                <a:cubicBezTo>
                  <a:pt x="2798" y="48"/>
                  <a:pt x="2792" y="52"/>
                  <a:pt x="2788" y="52"/>
                </a:cubicBezTo>
                <a:cubicBezTo>
                  <a:pt x="2772" y="52"/>
                  <a:pt x="2752" y="36"/>
                  <a:pt x="2714" y="36"/>
                </a:cubicBezTo>
                <a:cubicBezTo>
                  <a:pt x="2672" y="36"/>
                  <a:pt x="2630" y="62"/>
                  <a:pt x="2630" y="118"/>
                </a:cubicBezTo>
                <a:cubicBezTo>
                  <a:pt x="2630" y="140"/>
                  <a:pt x="2636" y="160"/>
                  <a:pt x="2648" y="182"/>
                </a:cubicBezTo>
                <a:cubicBezTo>
                  <a:pt x="2592" y="200"/>
                  <a:pt x="2562" y="248"/>
                  <a:pt x="2562" y="304"/>
                </a:cubicBezTo>
                <a:cubicBezTo>
                  <a:pt x="2562" y="406"/>
                  <a:pt x="2640" y="460"/>
                  <a:pt x="2726" y="460"/>
                </a:cubicBezTo>
                <a:cubicBezTo>
                  <a:pt x="2780" y="460"/>
                  <a:pt x="2824" y="444"/>
                  <a:pt x="2862" y="410"/>
                </a:cubicBezTo>
                <a:cubicBezTo>
                  <a:pt x="2888" y="424"/>
                  <a:pt x="2912" y="442"/>
                  <a:pt x="2928" y="448"/>
                </a:cubicBezTo>
                <a:moveTo>
                  <a:pt x="3094" y="212"/>
                </a:moveTo>
                <a:cubicBezTo>
                  <a:pt x="3094" y="88"/>
                  <a:pt x="3154" y="20"/>
                  <a:pt x="3252" y="20"/>
                </a:cubicBezTo>
                <a:cubicBezTo>
                  <a:pt x="3328" y="20"/>
                  <a:pt x="3372" y="58"/>
                  <a:pt x="3392" y="134"/>
                </a:cubicBezTo>
                <a:cubicBezTo>
                  <a:pt x="3404" y="134"/>
                  <a:pt x="3404" y="134"/>
                  <a:pt x="3404" y="134"/>
                </a:cubicBezTo>
                <a:cubicBezTo>
                  <a:pt x="3400" y="4"/>
                  <a:pt x="3400" y="4"/>
                  <a:pt x="3400" y="4"/>
                </a:cubicBezTo>
                <a:cubicBezTo>
                  <a:pt x="3388" y="4"/>
                  <a:pt x="3388" y="4"/>
                  <a:pt x="3388" y="4"/>
                </a:cubicBezTo>
                <a:cubicBezTo>
                  <a:pt x="3384" y="14"/>
                  <a:pt x="3376" y="18"/>
                  <a:pt x="3364" y="18"/>
                </a:cubicBezTo>
                <a:cubicBezTo>
                  <a:pt x="3338" y="18"/>
                  <a:pt x="3314" y="0"/>
                  <a:pt x="3248" y="0"/>
                </a:cubicBezTo>
                <a:cubicBezTo>
                  <a:pt x="3118" y="0"/>
                  <a:pt x="3030" y="102"/>
                  <a:pt x="3030" y="242"/>
                </a:cubicBezTo>
                <a:cubicBezTo>
                  <a:pt x="3030" y="376"/>
                  <a:pt x="3110" y="460"/>
                  <a:pt x="3238" y="460"/>
                </a:cubicBezTo>
                <a:cubicBezTo>
                  <a:pt x="3320" y="460"/>
                  <a:pt x="3384" y="420"/>
                  <a:pt x="3408" y="380"/>
                </a:cubicBezTo>
                <a:cubicBezTo>
                  <a:pt x="3396" y="366"/>
                  <a:pt x="3396" y="366"/>
                  <a:pt x="3396" y="366"/>
                </a:cubicBezTo>
                <a:cubicBezTo>
                  <a:pt x="3370" y="402"/>
                  <a:pt x="3314" y="426"/>
                  <a:pt x="3256" y="426"/>
                </a:cubicBezTo>
                <a:cubicBezTo>
                  <a:pt x="3156" y="426"/>
                  <a:pt x="3094" y="340"/>
                  <a:pt x="3094" y="212"/>
                </a:cubicBezTo>
                <a:moveTo>
                  <a:pt x="3678" y="328"/>
                </a:moveTo>
                <a:cubicBezTo>
                  <a:pt x="3678" y="392"/>
                  <a:pt x="3650" y="430"/>
                  <a:pt x="3592" y="430"/>
                </a:cubicBezTo>
                <a:cubicBezTo>
                  <a:pt x="3542" y="430"/>
                  <a:pt x="3496" y="384"/>
                  <a:pt x="3496" y="292"/>
                </a:cubicBezTo>
                <a:cubicBezTo>
                  <a:pt x="3496" y="226"/>
                  <a:pt x="3528" y="190"/>
                  <a:pt x="3580" y="190"/>
                </a:cubicBezTo>
                <a:cubicBezTo>
                  <a:pt x="3628" y="192"/>
                  <a:pt x="3678" y="238"/>
                  <a:pt x="3678" y="328"/>
                </a:cubicBezTo>
                <a:moveTo>
                  <a:pt x="3732" y="312"/>
                </a:moveTo>
                <a:cubicBezTo>
                  <a:pt x="3732" y="260"/>
                  <a:pt x="3710" y="214"/>
                  <a:pt x="3672" y="190"/>
                </a:cubicBezTo>
                <a:cubicBezTo>
                  <a:pt x="3650" y="176"/>
                  <a:pt x="3620" y="168"/>
                  <a:pt x="3588" y="168"/>
                </a:cubicBezTo>
                <a:cubicBezTo>
                  <a:pt x="3502" y="168"/>
                  <a:pt x="3442" y="230"/>
                  <a:pt x="3442" y="310"/>
                </a:cubicBezTo>
                <a:cubicBezTo>
                  <a:pt x="3442" y="364"/>
                  <a:pt x="3464" y="408"/>
                  <a:pt x="3502" y="432"/>
                </a:cubicBezTo>
                <a:cubicBezTo>
                  <a:pt x="3524" y="446"/>
                  <a:pt x="3554" y="452"/>
                  <a:pt x="3586" y="452"/>
                </a:cubicBezTo>
                <a:cubicBezTo>
                  <a:pt x="3672" y="454"/>
                  <a:pt x="3732" y="394"/>
                  <a:pt x="3732" y="312"/>
                </a:cubicBezTo>
                <a:moveTo>
                  <a:pt x="4136" y="448"/>
                </a:moveTo>
                <a:cubicBezTo>
                  <a:pt x="4280" y="448"/>
                  <a:pt x="4280" y="448"/>
                  <a:pt x="4280" y="448"/>
                </a:cubicBezTo>
                <a:cubicBezTo>
                  <a:pt x="4280" y="436"/>
                  <a:pt x="4280" y="436"/>
                  <a:pt x="4280" y="436"/>
                </a:cubicBezTo>
                <a:cubicBezTo>
                  <a:pt x="4230" y="434"/>
                  <a:pt x="4232" y="426"/>
                  <a:pt x="4232" y="348"/>
                </a:cubicBezTo>
                <a:cubicBezTo>
                  <a:pt x="4232" y="276"/>
                  <a:pt x="4232" y="276"/>
                  <a:pt x="4232" y="276"/>
                </a:cubicBezTo>
                <a:cubicBezTo>
                  <a:pt x="4232" y="200"/>
                  <a:pt x="4190" y="172"/>
                  <a:pt x="4142" y="172"/>
                </a:cubicBezTo>
                <a:cubicBezTo>
                  <a:pt x="4098" y="172"/>
                  <a:pt x="4064" y="196"/>
                  <a:pt x="4038" y="232"/>
                </a:cubicBezTo>
                <a:cubicBezTo>
                  <a:pt x="4028" y="194"/>
                  <a:pt x="4000" y="172"/>
                  <a:pt x="3954" y="172"/>
                </a:cubicBezTo>
                <a:cubicBezTo>
                  <a:pt x="3916" y="172"/>
                  <a:pt x="3880" y="196"/>
                  <a:pt x="3858" y="224"/>
                </a:cubicBezTo>
                <a:cubicBezTo>
                  <a:pt x="3858" y="176"/>
                  <a:pt x="3858" y="176"/>
                  <a:pt x="3858" y="176"/>
                </a:cubicBezTo>
                <a:cubicBezTo>
                  <a:pt x="3756" y="176"/>
                  <a:pt x="3756" y="176"/>
                  <a:pt x="3756" y="176"/>
                </a:cubicBezTo>
                <a:cubicBezTo>
                  <a:pt x="3756" y="188"/>
                  <a:pt x="3756" y="188"/>
                  <a:pt x="3756" y="188"/>
                </a:cubicBezTo>
                <a:cubicBezTo>
                  <a:pt x="3800" y="190"/>
                  <a:pt x="3806" y="192"/>
                  <a:pt x="3806" y="268"/>
                </a:cubicBezTo>
                <a:cubicBezTo>
                  <a:pt x="3806" y="346"/>
                  <a:pt x="3806" y="346"/>
                  <a:pt x="3806" y="346"/>
                </a:cubicBezTo>
                <a:cubicBezTo>
                  <a:pt x="3806" y="434"/>
                  <a:pt x="3804" y="434"/>
                  <a:pt x="3758" y="434"/>
                </a:cubicBezTo>
                <a:cubicBezTo>
                  <a:pt x="3758" y="446"/>
                  <a:pt x="3758" y="446"/>
                  <a:pt x="3758" y="446"/>
                </a:cubicBezTo>
                <a:cubicBezTo>
                  <a:pt x="3902" y="446"/>
                  <a:pt x="3902" y="446"/>
                  <a:pt x="3902" y="446"/>
                </a:cubicBezTo>
                <a:cubicBezTo>
                  <a:pt x="3902" y="434"/>
                  <a:pt x="3902" y="434"/>
                  <a:pt x="3902" y="434"/>
                </a:cubicBezTo>
                <a:cubicBezTo>
                  <a:pt x="3862" y="430"/>
                  <a:pt x="3858" y="430"/>
                  <a:pt x="3858" y="342"/>
                </a:cubicBezTo>
                <a:cubicBezTo>
                  <a:pt x="3858" y="262"/>
                  <a:pt x="3858" y="262"/>
                  <a:pt x="3858" y="262"/>
                </a:cubicBezTo>
                <a:cubicBezTo>
                  <a:pt x="3858" y="234"/>
                  <a:pt x="3894" y="204"/>
                  <a:pt x="3932" y="204"/>
                </a:cubicBezTo>
                <a:cubicBezTo>
                  <a:pt x="3974" y="204"/>
                  <a:pt x="3990" y="226"/>
                  <a:pt x="3990" y="282"/>
                </a:cubicBezTo>
                <a:cubicBezTo>
                  <a:pt x="3990" y="338"/>
                  <a:pt x="3990" y="338"/>
                  <a:pt x="3990" y="338"/>
                </a:cubicBezTo>
                <a:cubicBezTo>
                  <a:pt x="3990" y="428"/>
                  <a:pt x="3988" y="432"/>
                  <a:pt x="3950" y="436"/>
                </a:cubicBezTo>
                <a:cubicBezTo>
                  <a:pt x="3950" y="448"/>
                  <a:pt x="3950" y="448"/>
                  <a:pt x="3950" y="448"/>
                </a:cubicBezTo>
                <a:cubicBezTo>
                  <a:pt x="4086" y="448"/>
                  <a:pt x="4086" y="448"/>
                  <a:pt x="4086" y="448"/>
                </a:cubicBezTo>
                <a:cubicBezTo>
                  <a:pt x="4086" y="436"/>
                  <a:pt x="4086" y="436"/>
                  <a:pt x="4086" y="436"/>
                </a:cubicBezTo>
                <a:cubicBezTo>
                  <a:pt x="4040" y="432"/>
                  <a:pt x="4042" y="428"/>
                  <a:pt x="4042" y="342"/>
                </a:cubicBezTo>
                <a:cubicBezTo>
                  <a:pt x="4042" y="264"/>
                  <a:pt x="4042" y="264"/>
                  <a:pt x="4042" y="264"/>
                </a:cubicBezTo>
                <a:cubicBezTo>
                  <a:pt x="4042" y="236"/>
                  <a:pt x="4078" y="206"/>
                  <a:pt x="4118" y="206"/>
                </a:cubicBezTo>
                <a:cubicBezTo>
                  <a:pt x="4152" y="206"/>
                  <a:pt x="4174" y="226"/>
                  <a:pt x="4174" y="284"/>
                </a:cubicBezTo>
                <a:cubicBezTo>
                  <a:pt x="4174" y="346"/>
                  <a:pt x="4174" y="346"/>
                  <a:pt x="4174" y="346"/>
                </a:cubicBezTo>
                <a:cubicBezTo>
                  <a:pt x="4174" y="428"/>
                  <a:pt x="4174" y="432"/>
                  <a:pt x="4134" y="436"/>
                </a:cubicBezTo>
                <a:cubicBezTo>
                  <a:pt x="4134" y="448"/>
                  <a:pt x="4134" y="448"/>
                  <a:pt x="4134" y="448"/>
                </a:cubicBezTo>
                <a:lnTo>
                  <a:pt x="4136" y="448"/>
                </a:lnTo>
                <a:close/>
                <a:moveTo>
                  <a:pt x="4546" y="316"/>
                </a:moveTo>
                <a:cubicBezTo>
                  <a:pt x="4546" y="388"/>
                  <a:pt x="4516" y="432"/>
                  <a:pt x="4460" y="432"/>
                </a:cubicBezTo>
                <a:cubicBezTo>
                  <a:pt x="4424" y="432"/>
                  <a:pt x="4384" y="412"/>
                  <a:pt x="4384" y="384"/>
                </a:cubicBezTo>
                <a:cubicBezTo>
                  <a:pt x="4384" y="248"/>
                  <a:pt x="4384" y="248"/>
                  <a:pt x="4384" y="248"/>
                </a:cubicBezTo>
                <a:cubicBezTo>
                  <a:pt x="4384" y="226"/>
                  <a:pt x="4416" y="202"/>
                  <a:pt x="4454" y="202"/>
                </a:cubicBezTo>
                <a:cubicBezTo>
                  <a:pt x="4510" y="206"/>
                  <a:pt x="4546" y="248"/>
                  <a:pt x="4546" y="316"/>
                </a:cubicBezTo>
                <a:moveTo>
                  <a:pt x="4600" y="310"/>
                </a:moveTo>
                <a:cubicBezTo>
                  <a:pt x="4600" y="230"/>
                  <a:pt x="4548" y="170"/>
                  <a:pt x="4478" y="170"/>
                </a:cubicBezTo>
                <a:cubicBezTo>
                  <a:pt x="4438" y="170"/>
                  <a:pt x="4406" y="188"/>
                  <a:pt x="4384" y="214"/>
                </a:cubicBezTo>
                <a:cubicBezTo>
                  <a:pt x="4384" y="174"/>
                  <a:pt x="4384" y="174"/>
                  <a:pt x="4384" y="174"/>
                </a:cubicBezTo>
                <a:cubicBezTo>
                  <a:pt x="4284" y="174"/>
                  <a:pt x="4284" y="174"/>
                  <a:pt x="4284" y="174"/>
                </a:cubicBezTo>
                <a:cubicBezTo>
                  <a:pt x="4284" y="186"/>
                  <a:pt x="4284" y="186"/>
                  <a:pt x="4284" y="186"/>
                </a:cubicBezTo>
                <a:cubicBezTo>
                  <a:pt x="4326" y="188"/>
                  <a:pt x="4332" y="190"/>
                  <a:pt x="4332" y="280"/>
                </a:cubicBezTo>
                <a:cubicBezTo>
                  <a:pt x="4332" y="466"/>
                  <a:pt x="4332" y="466"/>
                  <a:pt x="4332" y="466"/>
                </a:cubicBezTo>
                <a:cubicBezTo>
                  <a:pt x="4332" y="564"/>
                  <a:pt x="4334" y="570"/>
                  <a:pt x="4286" y="574"/>
                </a:cubicBezTo>
                <a:cubicBezTo>
                  <a:pt x="4286" y="588"/>
                  <a:pt x="4286" y="588"/>
                  <a:pt x="4286" y="588"/>
                </a:cubicBezTo>
                <a:cubicBezTo>
                  <a:pt x="4432" y="588"/>
                  <a:pt x="4432" y="588"/>
                  <a:pt x="4432" y="588"/>
                </a:cubicBezTo>
                <a:cubicBezTo>
                  <a:pt x="4432" y="574"/>
                  <a:pt x="4432" y="574"/>
                  <a:pt x="4432" y="574"/>
                </a:cubicBezTo>
                <a:cubicBezTo>
                  <a:pt x="4380" y="572"/>
                  <a:pt x="4384" y="564"/>
                  <a:pt x="4384" y="462"/>
                </a:cubicBezTo>
                <a:cubicBezTo>
                  <a:pt x="4384" y="424"/>
                  <a:pt x="4384" y="424"/>
                  <a:pt x="4384" y="424"/>
                </a:cubicBezTo>
                <a:cubicBezTo>
                  <a:pt x="4404" y="444"/>
                  <a:pt x="4436" y="454"/>
                  <a:pt x="4466" y="454"/>
                </a:cubicBezTo>
                <a:cubicBezTo>
                  <a:pt x="4548" y="454"/>
                  <a:pt x="4600" y="392"/>
                  <a:pt x="4600" y="310"/>
                </a:cubicBezTo>
                <a:moveTo>
                  <a:pt x="4792" y="382"/>
                </a:moveTo>
                <a:cubicBezTo>
                  <a:pt x="4792" y="404"/>
                  <a:pt x="4762" y="424"/>
                  <a:pt x="4736" y="424"/>
                </a:cubicBezTo>
                <a:cubicBezTo>
                  <a:pt x="4712" y="424"/>
                  <a:pt x="4694" y="410"/>
                  <a:pt x="4694" y="378"/>
                </a:cubicBezTo>
                <a:cubicBezTo>
                  <a:pt x="4694" y="322"/>
                  <a:pt x="4752" y="328"/>
                  <a:pt x="4792" y="306"/>
                </a:cubicBezTo>
                <a:cubicBezTo>
                  <a:pt x="4792" y="382"/>
                  <a:pt x="4792" y="382"/>
                  <a:pt x="4792" y="382"/>
                </a:cubicBezTo>
                <a:close/>
                <a:moveTo>
                  <a:pt x="5240" y="434"/>
                </a:moveTo>
                <a:cubicBezTo>
                  <a:pt x="5192" y="432"/>
                  <a:pt x="5192" y="430"/>
                  <a:pt x="5192" y="340"/>
                </a:cubicBezTo>
                <a:cubicBezTo>
                  <a:pt x="5192" y="278"/>
                  <a:pt x="5192" y="278"/>
                  <a:pt x="5192" y="278"/>
                </a:cubicBezTo>
                <a:cubicBezTo>
                  <a:pt x="5192" y="196"/>
                  <a:pt x="5146" y="170"/>
                  <a:pt x="5104" y="170"/>
                </a:cubicBezTo>
                <a:cubicBezTo>
                  <a:pt x="5068" y="170"/>
                  <a:pt x="5032" y="186"/>
                  <a:pt x="5004" y="222"/>
                </a:cubicBezTo>
                <a:cubicBezTo>
                  <a:pt x="5004" y="174"/>
                  <a:pt x="5004" y="174"/>
                  <a:pt x="5004" y="174"/>
                </a:cubicBezTo>
                <a:cubicBezTo>
                  <a:pt x="4902" y="174"/>
                  <a:pt x="4902" y="174"/>
                  <a:pt x="4902" y="174"/>
                </a:cubicBezTo>
                <a:cubicBezTo>
                  <a:pt x="4902" y="186"/>
                  <a:pt x="4902" y="186"/>
                  <a:pt x="4902" y="186"/>
                </a:cubicBezTo>
                <a:cubicBezTo>
                  <a:pt x="4946" y="188"/>
                  <a:pt x="4952" y="190"/>
                  <a:pt x="4952" y="266"/>
                </a:cubicBezTo>
                <a:cubicBezTo>
                  <a:pt x="4952" y="334"/>
                  <a:pt x="4952" y="334"/>
                  <a:pt x="4952" y="334"/>
                </a:cubicBezTo>
                <a:cubicBezTo>
                  <a:pt x="4952" y="430"/>
                  <a:pt x="4952" y="432"/>
                  <a:pt x="4904" y="434"/>
                </a:cubicBezTo>
                <a:cubicBezTo>
                  <a:pt x="4892" y="434"/>
                  <a:pt x="4892" y="434"/>
                  <a:pt x="4892" y="434"/>
                </a:cubicBezTo>
                <a:cubicBezTo>
                  <a:pt x="4854" y="434"/>
                  <a:pt x="4850" y="422"/>
                  <a:pt x="4850" y="366"/>
                </a:cubicBezTo>
                <a:cubicBezTo>
                  <a:pt x="4850" y="274"/>
                  <a:pt x="4850" y="274"/>
                  <a:pt x="4850" y="274"/>
                </a:cubicBezTo>
                <a:cubicBezTo>
                  <a:pt x="4850" y="256"/>
                  <a:pt x="4848" y="240"/>
                  <a:pt x="4844" y="228"/>
                </a:cubicBezTo>
                <a:cubicBezTo>
                  <a:pt x="4830" y="186"/>
                  <a:pt x="4796" y="170"/>
                  <a:pt x="4748" y="170"/>
                </a:cubicBezTo>
                <a:cubicBezTo>
                  <a:pt x="4718" y="170"/>
                  <a:pt x="4674" y="180"/>
                  <a:pt x="4650" y="202"/>
                </a:cubicBezTo>
                <a:cubicBezTo>
                  <a:pt x="4652" y="214"/>
                  <a:pt x="4664" y="240"/>
                  <a:pt x="4670" y="248"/>
                </a:cubicBezTo>
                <a:cubicBezTo>
                  <a:pt x="4676" y="246"/>
                  <a:pt x="4676" y="246"/>
                  <a:pt x="4676" y="246"/>
                </a:cubicBezTo>
                <a:cubicBezTo>
                  <a:pt x="4688" y="216"/>
                  <a:pt x="4708" y="194"/>
                  <a:pt x="4742" y="194"/>
                </a:cubicBezTo>
                <a:cubicBezTo>
                  <a:pt x="4778" y="194"/>
                  <a:pt x="4794" y="220"/>
                  <a:pt x="4794" y="250"/>
                </a:cubicBezTo>
                <a:cubicBezTo>
                  <a:pt x="4794" y="282"/>
                  <a:pt x="4794" y="282"/>
                  <a:pt x="4794" y="282"/>
                </a:cubicBezTo>
                <a:cubicBezTo>
                  <a:pt x="4794" y="302"/>
                  <a:pt x="4702" y="306"/>
                  <a:pt x="4664" y="338"/>
                </a:cubicBezTo>
                <a:cubicBezTo>
                  <a:pt x="4652" y="350"/>
                  <a:pt x="4642" y="364"/>
                  <a:pt x="4642" y="384"/>
                </a:cubicBezTo>
                <a:cubicBezTo>
                  <a:pt x="4642" y="426"/>
                  <a:pt x="4672" y="456"/>
                  <a:pt x="4716" y="456"/>
                </a:cubicBezTo>
                <a:cubicBezTo>
                  <a:pt x="4744" y="456"/>
                  <a:pt x="4768" y="446"/>
                  <a:pt x="4794" y="418"/>
                </a:cubicBezTo>
                <a:cubicBezTo>
                  <a:pt x="4798" y="438"/>
                  <a:pt x="4814" y="448"/>
                  <a:pt x="4842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5048" y="448"/>
                  <a:pt x="5048" y="448"/>
                  <a:pt x="5048" y="448"/>
                </a:cubicBezTo>
                <a:cubicBezTo>
                  <a:pt x="5048" y="436"/>
                  <a:pt x="5048" y="436"/>
                  <a:pt x="5048" y="436"/>
                </a:cubicBezTo>
                <a:cubicBezTo>
                  <a:pt x="5006" y="432"/>
                  <a:pt x="5004" y="434"/>
                  <a:pt x="5004" y="338"/>
                </a:cubicBezTo>
                <a:cubicBezTo>
                  <a:pt x="5004" y="262"/>
                  <a:pt x="5004" y="262"/>
                  <a:pt x="5004" y="262"/>
                </a:cubicBezTo>
                <a:cubicBezTo>
                  <a:pt x="5004" y="236"/>
                  <a:pt x="5038" y="206"/>
                  <a:pt x="5080" y="206"/>
                </a:cubicBezTo>
                <a:cubicBezTo>
                  <a:pt x="5114" y="206"/>
                  <a:pt x="5140" y="220"/>
                  <a:pt x="5140" y="286"/>
                </a:cubicBezTo>
                <a:cubicBezTo>
                  <a:pt x="5140" y="340"/>
                  <a:pt x="5140" y="340"/>
                  <a:pt x="5140" y="340"/>
                </a:cubicBezTo>
                <a:cubicBezTo>
                  <a:pt x="5140" y="432"/>
                  <a:pt x="5136" y="432"/>
                  <a:pt x="5098" y="434"/>
                </a:cubicBezTo>
                <a:cubicBezTo>
                  <a:pt x="5098" y="446"/>
                  <a:pt x="5098" y="446"/>
                  <a:pt x="5098" y="446"/>
                </a:cubicBezTo>
                <a:cubicBezTo>
                  <a:pt x="5240" y="446"/>
                  <a:pt x="5240" y="446"/>
                  <a:pt x="5240" y="446"/>
                </a:cubicBezTo>
                <a:lnTo>
                  <a:pt x="5240" y="434"/>
                </a:lnTo>
                <a:close/>
                <a:moveTo>
                  <a:pt x="5516" y="192"/>
                </a:moveTo>
                <a:cubicBezTo>
                  <a:pt x="5516" y="180"/>
                  <a:pt x="5516" y="180"/>
                  <a:pt x="5516" y="180"/>
                </a:cubicBezTo>
                <a:cubicBezTo>
                  <a:pt x="5418" y="180"/>
                  <a:pt x="5418" y="180"/>
                  <a:pt x="5418" y="180"/>
                </a:cubicBezTo>
                <a:cubicBezTo>
                  <a:pt x="5418" y="192"/>
                  <a:pt x="5418" y="192"/>
                  <a:pt x="5418" y="192"/>
                </a:cubicBezTo>
                <a:cubicBezTo>
                  <a:pt x="5442" y="194"/>
                  <a:pt x="5454" y="206"/>
                  <a:pt x="5446" y="234"/>
                </a:cubicBezTo>
                <a:cubicBezTo>
                  <a:pt x="5394" y="390"/>
                  <a:pt x="5394" y="390"/>
                  <a:pt x="5394" y="390"/>
                </a:cubicBezTo>
                <a:cubicBezTo>
                  <a:pt x="5342" y="270"/>
                  <a:pt x="5342" y="270"/>
                  <a:pt x="5342" y="270"/>
                </a:cubicBezTo>
                <a:cubicBezTo>
                  <a:pt x="5328" y="238"/>
                  <a:pt x="5322" y="224"/>
                  <a:pt x="5322" y="212"/>
                </a:cubicBezTo>
                <a:cubicBezTo>
                  <a:pt x="5322" y="202"/>
                  <a:pt x="5328" y="196"/>
                  <a:pt x="5348" y="192"/>
                </a:cubicBezTo>
                <a:cubicBezTo>
                  <a:pt x="5348" y="180"/>
                  <a:pt x="5348" y="180"/>
                  <a:pt x="5348" y="180"/>
                </a:cubicBezTo>
                <a:cubicBezTo>
                  <a:pt x="5220" y="180"/>
                  <a:pt x="5220" y="180"/>
                  <a:pt x="5220" y="180"/>
                </a:cubicBezTo>
                <a:cubicBezTo>
                  <a:pt x="5220" y="192"/>
                  <a:pt x="5220" y="192"/>
                  <a:pt x="5220" y="192"/>
                </a:cubicBezTo>
                <a:cubicBezTo>
                  <a:pt x="5252" y="194"/>
                  <a:pt x="5254" y="198"/>
                  <a:pt x="5296" y="292"/>
                </a:cubicBezTo>
                <a:cubicBezTo>
                  <a:pt x="5368" y="450"/>
                  <a:pt x="5368" y="450"/>
                  <a:pt x="5368" y="450"/>
                </a:cubicBezTo>
                <a:cubicBezTo>
                  <a:pt x="5344" y="512"/>
                  <a:pt x="5306" y="546"/>
                  <a:pt x="5228" y="564"/>
                </a:cubicBezTo>
                <a:cubicBezTo>
                  <a:pt x="5232" y="576"/>
                  <a:pt x="5246" y="600"/>
                  <a:pt x="5254" y="606"/>
                </a:cubicBezTo>
                <a:cubicBezTo>
                  <a:pt x="5356" y="564"/>
                  <a:pt x="5376" y="498"/>
                  <a:pt x="5412" y="396"/>
                </a:cubicBezTo>
                <a:cubicBezTo>
                  <a:pt x="5466" y="242"/>
                  <a:pt x="5466" y="242"/>
                  <a:pt x="5466" y="242"/>
                </a:cubicBezTo>
                <a:cubicBezTo>
                  <a:pt x="5478" y="206"/>
                  <a:pt x="5498" y="192"/>
                  <a:pt x="5516" y="192"/>
                </a:cubicBezTo>
              </a:path>
            </a:pathLst>
          </a:custGeom>
          <a:solidFill>
            <a:srgbClr val="002960"/>
          </a:solidFill>
          <a:ln>
            <a:noFill/>
          </a:ln>
          <a:extLst/>
        </p:spPr>
        <p:txBody>
          <a:bodyPr vert="horz" wrap="square" lIns="93196" tIns="46599" rIns="93196" bIns="46599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ru-RU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3432"/>
            <a:endParaRPr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6" name="Disclaimer-Russian (Russia)" hidden="1"/>
          <p:cNvSpPr>
            <a:spLocks noChangeArrowheads="1"/>
          </p:cNvSpPr>
          <p:nvPr userDrawn="1"/>
        </p:nvSpPr>
        <p:spPr bwMode="black">
          <a:xfrm>
            <a:off x="2314486" y="6289648"/>
            <a:ext cx="3616660" cy="502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203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srgbClr val="FFFFFF"/>
                </a:solidFill>
              </a:rPr>
              <a:t>КОНФИДЕНЦИАЛЬНАЯ ИНФОРМАЦИЯ, СОБСТВЕННОСТЬ ООО "Мак-</a:t>
            </a:r>
            <a:r>
              <a:rPr lang="ru-RU" sz="800" dirty="0" err="1" smtClean="0">
                <a:solidFill>
                  <a:srgbClr val="FFFFFF"/>
                </a:solidFill>
              </a:rPr>
              <a:t>Кинзи</a:t>
            </a:r>
            <a:r>
              <a:rPr lang="ru-RU" sz="800" dirty="0" smtClean="0">
                <a:solidFill>
                  <a:srgbClr val="FFFFFF"/>
                </a:solidFill>
              </a:rPr>
              <a:t> и Компания </a:t>
            </a:r>
            <a:r>
              <a:rPr lang="ru-RU" sz="800" dirty="0" err="1" smtClean="0">
                <a:solidFill>
                  <a:srgbClr val="FFFFFF"/>
                </a:solidFill>
              </a:rPr>
              <a:t>СиАйЭс</a:t>
            </a:r>
            <a:r>
              <a:rPr lang="ru-RU" sz="800" dirty="0" smtClean="0">
                <a:solidFill>
                  <a:srgbClr val="FFFFFF"/>
                </a:solidFill>
              </a:rPr>
              <a:t>"</a:t>
            </a:r>
            <a:endParaRPr lang="ru-RU" sz="800" dirty="0">
              <a:solidFill>
                <a:srgbClr val="FFFFFF"/>
              </a:solidFill>
            </a:endParaRPr>
          </a:p>
          <a:p>
            <a:pPr defTabSz="8203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srgbClr val="FFFFFF"/>
                </a:solidFill>
              </a:rPr>
              <a:t>Любое использование этого документа без специального разрешения ООО </a:t>
            </a:r>
            <a:r>
              <a:rPr lang="ru-RU" sz="800" dirty="0" smtClean="0">
                <a:solidFill>
                  <a:srgbClr val="FFFFFF"/>
                </a:solidFill>
              </a:rPr>
              <a:t>"Мак-</a:t>
            </a:r>
            <a:r>
              <a:rPr lang="ru-RU" sz="800" dirty="0" err="1" smtClean="0">
                <a:solidFill>
                  <a:srgbClr val="FFFFFF"/>
                </a:solidFill>
              </a:rPr>
              <a:t>Кинзи</a:t>
            </a:r>
            <a:r>
              <a:rPr lang="ru-RU" sz="800" dirty="0" smtClean="0">
                <a:solidFill>
                  <a:srgbClr val="FFFFFF"/>
                </a:solidFill>
              </a:rPr>
              <a:t> </a:t>
            </a:r>
            <a:r>
              <a:rPr lang="ru-RU" sz="800" dirty="0">
                <a:solidFill>
                  <a:srgbClr val="FFFFFF"/>
                </a:solidFill>
              </a:rPr>
              <a:t>и Компания </a:t>
            </a:r>
            <a:r>
              <a:rPr lang="ru-RU" sz="800" dirty="0" err="1" smtClean="0">
                <a:solidFill>
                  <a:srgbClr val="FFFFFF"/>
                </a:solidFill>
              </a:rPr>
              <a:t>СиАйЭс</a:t>
            </a:r>
            <a:r>
              <a:rPr lang="ru-RU" sz="800" dirty="0" smtClean="0">
                <a:solidFill>
                  <a:srgbClr val="FFFFFF"/>
                </a:solidFill>
              </a:rPr>
              <a:t>" </a:t>
            </a:r>
            <a:r>
              <a:rPr lang="ru-RU" sz="800" dirty="0">
                <a:solidFill>
                  <a:srgbClr val="FFFFFF"/>
                </a:solidFill>
              </a:rPr>
              <a:t>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118383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8739041" y="6640477"/>
            <a:ext cx="127581" cy="12561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lang="ru-RU" sz="1000" baseline="0">
                <a:latin typeface="+mn-lt"/>
              </a:defRPr>
            </a:lvl1pPr>
          </a:lstStyle>
          <a:p>
            <a:pPr defTabSz="913432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sz="800" smtClean="0">
                <a:solidFill>
                  <a:srgbClr val="808080"/>
                </a:solidFill>
              </a:rPr>
              <a:pPr defTabSz="91343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sz="800" dirty="0">
              <a:solidFill>
                <a:srgbClr val="808080"/>
              </a:solidFill>
            </a:endParaRPr>
          </a:p>
        </p:txBody>
      </p:sp>
      <p:sp>
        <p:nvSpPr>
          <p:cNvPr id="9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7602615" y="6640477"/>
            <a:ext cx="1033737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2556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srgbClr val="808080"/>
                </a:solidFill>
              </a:rPr>
              <a:t>McKinsey &amp; Company</a:t>
            </a:r>
          </a:p>
        </p:txBody>
      </p:sp>
      <p:sp>
        <p:nvSpPr>
          <p:cNvPr id="5" name="doc id"/>
          <p:cNvSpPr>
            <a:spLocks noChangeArrowheads="1"/>
          </p:cNvSpPr>
          <p:nvPr userDrawn="1"/>
        </p:nvSpPr>
        <p:spPr bwMode="auto">
          <a:xfrm>
            <a:off x="8246616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2556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808080"/>
                </a:solidFill>
              </a:rPr>
              <a:t>MSW-IIP008-20161103-NK1wm-r</a:t>
            </a:r>
            <a:endParaRPr lang="ru-RU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1087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8739041" y="6640477"/>
            <a:ext cx="127581" cy="12561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lang="ru-RU" sz="1000" baseline="0">
                <a:latin typeface="+mn-lt"/>
              </a:defRPr>
            </a:lvl1pPr>
          </a:lstStyle>
          <a:p>
            <a:pPr defTabSz="913432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sz="800" smtClean="0">
                <a:solidFill>
                  <a:srgbClr val="967D57"/>
                </a:solidFill>
              </a:rPr>
              <a:pPr defTabSz="91343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sz="800" dirty="0">
              <a:solidFill>
                <a:srgbClr val="967D57"/>
              </a:solidFill>
            </a:endParaRPr>
          </a:p>
        </p:txBody>
      </p:sp>
      <p:sp>
        <p:nvSpPr>
          <p:cNvPr id="16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7602615" y="6640477"/>
            <a:ext cx="1033737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2556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srgbClr val="967D57"/>
                </a:solidFill>
              </a:rPr>
              <a:t>McKinsey &amp; Company</a:t>
            </a:r>
          </a:p>
        </p:txBody>
      </p:sp>
      <p:sp>
        <p:nvSpPr>
          <p:cNvPr id="5" name="doc id"/>
          <p:cNvSpPr>
            <a:spLocks noChangeArrowheads="1"/>
          </p:cNvSpPr>
          <p:nvPr userDrawn="1"/>
        </p:nvSpPr>
        <p:spPr bwMode="auto">
          <a:xfrm>
            <a:off x="8246616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2556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808080"/>
                </a:solidFill>
              </a:rPr>
              <a:t>MSW-IIP008-20161103-NK1wm-r</a:t>
            </a:r>
            <a:endParaRPr lang="ru-RU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8021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3745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16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FE52271D-866F-42B7-8538-72E88F58923C}" type="datetimeFigureOut">
              <a:rPr lang="ru-RU" smtClean="0">
                <a:solidFill>
                  <a:srgbClr val="073E87"/>
                </a:solidFill>
              </a:rPr>
              <a:pPr/>
              <a:t>07.05.2018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54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C9EB6456-6808-4B0A-B05C-BEC69725D37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2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tags" Target="../tags/tag16.xml"/><Relationship Id="rId16" Type="http://schemas.openxmlformats.org/officeDocument/2006/relationships/slideLayout" Target="../slideLayouts/slideLayout16.xml"/><Relationship Id="rId107" Type="http://schemas.openxmlformats.org/officeDocument/2006/relationships/tags" Target="../tags/tag11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tags" Target="../tags/tag6.xml"/><Relationship Id="rId110" Type="http://schemas.openxmlformats.org/officeDocument/2006/relationships/tags" Target="../tags/tag14.xml"/><Relationship Id="rId115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tags" Target="../tags/tag4.xml"/><Relationship Id="rId105" Type="http://schemas.openxmlformats.org/officeDocument/2006/relationships/tags" Target="../tags/tag9.xml"/><Relationship Id="rId113" Type="http://schemas.openxmlformats.org/officeDocument/2006/relationships/tags" Target="../tags/tag1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tags" Target="../tags/tag7.xml"/><Relationship Id="rId108" Type="http://schemas.openxmlformats.org/officeDocument/2006/relationships/tags" Target="../tags/tag12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vmlDrawing" Target="../drawings/vmlDrawing1.vml"/><Relationship Id="rId111" Type="http://schemas.openxmlformats.org/officeDocument/2006/relationships/tags" Target="../tags/tag1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tags" Target="../tags/tag10.xml"/><Relationship Id="rId114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tags" Target="../tags/tag3.xml"/><Relationship Id="rId101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tags" Target="../tags/tag13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tags" Target="../tags/tag1.xml"/><Relationship Id="rId104" Type="http://schemas.openxmlformats.org/officeDocument/2006/relationships/tags" Target="../tags/tag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7.vml"/><Relationship Id="rId13" Type="http://schemas.openxmlformats.org/officeDocument/2006/relationships/tags" Target="../tags/tag29.xml"/><Relationship Id="rId18" Type="http://schemas.openxmlformats.org/officeDocument/2006/relationships/tags" Target="../tags/tag34.xml"/><Relationship Id="rId26" Type="http://schemas.openxmlformats.org/officeDocument/2006/relationships/oleObject" Target="../embeddings/oleObject7.bin"/><Relationship Id="rId3" Type="http://schemas.openxmlformats.org/officeDocument/2006/relationships/slideLayout" Target="../slideLayouts/slideLayout97.xml"/><Relationship Id="rId21" Type="http://schemas.openxmlformats.org/officeDocument/2006/relationships/tags" Target="../tags/tag37.xml"/><Relationship Id="rId7" Type="http://schemas.openxmlformats.org/officeDocument/2006/relationships/theme" Target="../theme/theme2.xml"/><Relationship Id="rId12" Type="http://schemas.openxmlformats.org/officeDocument/2006/relationships/tags" Target="../tags/tag28.xml"/><Relationship Id="rId17" Type="http://schemas.openxmlformats.org/officeDocument/2006/relationships/tags" Target="../tags/tag33.xml"/><Relationship Id="rId25" Type="http://schemas.openxmlformats.org/officeDocument/2006/relationships/tags" Target="../tags/tag41.xml"/><Relationship Id="rId2" Type="http://schemas.openxmlformats.org/officeDocument/2006/relationships/slideLayout" Target="../slideLayouts/slideLayout96.xml"/><Relationship Id="rId16" Type="http://schemas.openxmlformats.org/officeDocument/2006/relationships/tags" Target="../tags/tag32.xml"/><Relationship Id="rId20" Type="http://schemas.openxmlformats.org/officeDocument/2006/relationships/tags" Target="../tags/tag3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tags" Target="../tags/tag27.xml"/><Relationship Id="rId24" Type="http://schemas.openxmlformats.org/officeDocument/2006/relationships/tags" Target="../tags/tag40.xml"/><Relationship Id="rId5" Type="http://schemas.openxmlformats.org/officeDocument/2006/relationships/slideLayout" Target="../slideLayouts/slideLayout99.xml"/><Relationship Id="rId15" Type="http://schemas.openxmlformats.org/officeDocument/2006/relationships/tags" Target="../tags/tag31.xml"/><Relationship Id="rId23" Type="http://schemas.openxmlformats.org/officeDocument/2006/relationships/tags" Target="../tags/tag39.xml"/><Relationship Id="rId10" Type="http://schemas.openxmlformats.org/officeDocument/2006/relationships/tags" Target="../tags/tag26.xml"/><Relationship Id="rId19" Type="http://schemas.openxmlformats.org/officeDocument/2006/relationships/tags" Target="../tags/tag35.xml"/><Relationship Id="rId4" Type="http://schemas.openxmlformats.org/officeDocument/2006/relationships/slideLayout" Target="../slideLayouts/slideLayout98.xml"/><Relationship Id="rId9" Type="http://schemas.openxmlformats.org/officeDocument/2006/relationships/tags" Target="../tags/tag25.xml"/><Relationship Id="rId14" Type="http://schemas.openxmlformats.org/officeDocument/2006/relationships/tags" Target="../tags/tag30.xml"/><Relationship Id="rId22" Type="http://schemas.openxmlformats.org/officeDocument/2006/relationships/tags" Target="../tags/tag38.xml"/><Relationship Id="rId27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tags" Target="../tags/tag51.xml"/><Relationship Id="rId18" Type="http://schemas.openxmlformats.org/officeDocument/2006/relationships/tags" Target="../tags/tag56.xml"/><Relationship Id="rId3" Type="http://schemas.openxmlformats.org/officeDocument/2006/relationships/slideLayout" Target="../slideLayouts/slideLayout103.xml"/><Relationship Id="rId21" Type="http://schemas.openxmlformats.org/officeDocument/2006/relationships/tags" Target="../tags/tag59.xml"/><Relationship Id="rId7" Type="http://schemas.openxmlformats.org/officeDocument/2006/relationships/tags" Target="../tags/tag45.xml"/><Relationship Id="rId12" Type="http://schemas.openxmlformats.org/officeDocument/2006/relationships/tags" Target="../tags/tag50.xml"/><Relationship Id="rId17" Type="http://schemas.openxmlformats.org/officeDocument/2006/relationships/tags" Target="../tags/tag55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102.xml"/><Relationship Id="rId16" Type="http://schemas.openxmlformats.org/officeDocument/2006/relationships/tags" Target="../tags/tag54.xml"/><Relationship Id="rId20" Type="http://schemas.openxmlformats.org/officeDocument/2006/relationships/tags" Target="../tags/tag58.xml"/><Relationship Id="rId1" Type="http://schemas.openxmlformats.org/officeDocument/2006/relationships/slideLayout" Target="../slideLayouts/slideLayout101.xml"/><Relationship Id="rId6" Type="http://schemas.openxmlformats.org/officeDocument/2006/relationships/vmlDrawing" Target="../drawings/vmlDrawing9.vml"/><Relationship Id="rId11" Type="http://schemas.openxmlformats.org/officeDocument/2006/relationships/tags" Target="../tags/tag49.xml"/><Relationship Id="rId24" Type="http://schemas.openxmlformats.org/officeDocument/2006/relationships/oleObject" Target="../embeddings/oleObject9.bin"/><Relationship Id="rId5" Type="http://schemas.openxmlformats.org/officeDocument/2006/relationships/theme" Target="../theme/theme3.xml"/><Relationship Id="rId15" Type="http://schemas.openxmlformats.org/officeDocument/2006/relationships/tags" Target="../tags/tag53.xml"/><Relationship Id="rId23" Type="http://schemas.openxmlformats.org/officeDocument/2006/relationships/tags" Target="../tags/tag61.xml"/><Relationship Id="rId10" Type="http://schemas.openxmlformats.org/officeDocument/2006/relationships/tags" Target="../tags/tag48.xml"/><Relationship Id="rId19" Type="http://schemas.openxmlformats.org/officeDocument/2006/relationships/tags" Target="../tags/tag57.xml"/><Relationship Id="rId4" Type="http://schemas.openxmlformats.org/officeDocument/2006/relationships/slideLayout" Target="../slideLayouts/slideLayout104.xml"/><Relationship Id="rId9" Type="http://schemas.openxmlformats.org/officeDocument/2006/relationships/tags" Target="../tags/tag47.xml"/><Relationship Id="rId14" Type="http://schemas.openxmlformats.org/officeDocument/2006/relationships/tags" Target="../tags/tag52.xml"/><Relationship Id="rId22" Type="http://schemas.openxmlformats.org/officeDocument/2006/relationships/tags" Target="../tags/tag6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13" Type="http://schemas.openxmlformats.org/officeDocument/2006/relationships/tags" Target="../tags/tag71.xml"/><Relationship Id="rId18" Type="http://schemas.openxmlformats.org/officeDocument/2006/relationships/tags" Target="../tags/tag76.xml"/><Relationship Id="rId3" Type="http://schemas.openxmlformats.org/officeDocument/2006/relationships/slideLayout" Target="../slideLayouts/slideLayout107.xml"/><Relationship Id="rId21" Type="http://schemas.openxmlformats.org/officeDocument/2006/relationships/tags" Target="../tags/tag79.xml"/><Relationship Id="rId7" Type="http://schemas.openxmlformats.org/officeDocument/2006/relationships/tags" Target="../tags/tag65.xml"/><Relationship Id="rId12" Type="http://schemas.openxmlformats.org/officeDocument/2006/relationships/tags" Target="../tags/tag70.xml"/><Relationship Id="rId17" Type="http://schemas.openxmlformats.org/officeDocument/2006/relationships/tags" Target="../tags/tag75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106.xml"/><Relationship Id="rId16" Type="http://schemas.openxmlformats.org/officeDocument/2006/relationships/tags" Target="../tags/tag74.xml"/><Relationship Id="rId20" Type="http://schemas.openxmlformats.org/officeDocument/2006/relationships/tags" Target="../tags/tag78.xml"/><Relationship Id="rId1" Type="http://schemas.openxmlformats.org/officeDocument/2006/relationships/slideLayout" Target="../slideLayouts/slideLayout105.xml"/><Relationship Id="rId6" Type="http://schemas.openxmlformats.org/officeDocument/2006/relationships/vmlDrawing" Target="../drawings/vmlDrawing11.vml"/><Relationship Id="rId11" Type="http://schemas.openxmlformats.org/officeDocument/2006/relationships/tags" Target="../tags/tag69.xml"/><Relationship Id="rId24" Type="http://schemas.openxmlformats.org/officeDocument/2006/relationships/oleObject" Target="../embeddings/oleObject11.bin"/><Relationship Id="rId5" Type="http://schemas.openxmlformats.org/officeDocument/2006/relationships/theme" Target="../theme/theme4.xml"/><Relationship Id="rId15" Type="http://schemas.openxmlformats.org/officeDocument/2006/relationships/tags" Target="../tags/tag73.xml"/><Relationship Id="rId23" Type="http://schemas.openxmlformats.org/officeDocument/2006/relationships/tags" Target="../tags/tag81.xml"/><Relationship Id="rId10" Type="http://schemas.openxmlformats.org/officeDocument/2006/relationships/tags" Target="../tags/tag68.xml"/><Relationship Id="rId19" Type="http://schemas.openxmlformats.org/officeDocument/2006/relationships/tags" Target="../tags/tag77.xml"/><Relationship Id="rId4" Type="http://schemas.openxmlformats.org/officeDocument/2006/relationships/slideLayout" Target="../slideLayouts/slideLayout108.xml"/><Relationship Id="rId9" Type="http://schemas.openxmlformats.org/officeDocument/2006/relationships/tags" Target="../tags/tag67.xml"/><Relationship Id="rId14" Type="http://schemas.openxmlformats.org/officeDocument/2006/relationships/tags" Target="../tags/tag72.xml"/><Relationship Id="rId22" Type="http://schemas.openxmlformats.org/officeDocument/2006/relationships/tags" Target="../tags/tag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openxmlformats.org/officeDocument/2006/relationships/tags" Target="../tags/tag91.xml"/><Relationship Id="rId18" Type="http://schemas.openxmlformats.org/officeDocument/2006/relationships/tags" Target="../tags/tag96.xml"/><Relationship Id="rId3" Type="http://schemas.openxmlformats.org/officeDocument/2006/relationships/slideLayout" Target="../slideLayouts/slideLayout111.xml"/><Relationship Id="rId21" Type="http://schemas.openxmlformats.org/officeDocument/2006/relationships/tags" Target="../tags/tag99.xml"/><Relationship Id="rId7" Type="http://schemas.openxmlformats.org/officeDocument/2006/relationships/tags" Target="../tags/tag85.xml"/><Relationship Id="rId12" Type="http://schemas.openxmlformats.org/officeDocument/2006/relationships/tags" Target="../tags/tag90.xml"/><Relationship Id="rId17" Type="http://schemas.openxmlformats.org/officeDocument/2006/relationships/tags" Target="../tags/tag95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110.xml"/><Relationship Id="rId16" Type="http://schemas.openxmlformats.org/officeDocument/2006/relationships/tags" Target="../tags/tag94.xml"/><Relationship Id="rId20" Type="http://schemas.openxmlformats.org/officeDocument/2006/relationships/tags" Target="../tags/tag98.xml"/><Relationship Id="rId1" Type="http://schemas.openxmlformats.org/officeDocument/2006/relationships/slideLayout" Target="../slideLayouts/slideLayout109.xml"/><Relationship Id="rId6" Type="http://schemas.openxmlformats.org/officeDocument/2006/relationships/vmlDrawing" Target="../drawings/vmlDrawing13.vml"/><Relationship Id="rId11" Type="http://schemas.openxmlformats.org/officeDocument/2006/relationships/tags" Target="../tags/tag89.xml"/><Relationship Id="rId24" Type="http://schemas.openxmlformats.org/officeDocument/2006/relationships/oleObject" Target="../embeddings/oleObject13.bin"/><Relationship Id="rId5" Type="http://schemas.openxmlformats.org/officeDocument/2006/relationships/theme" Target="../theme/theme5.xml"/><Relationship Id="rId15" Type="http://schemas.openxmlformats.org/officeDocument/2006/relationships/tags" Target="../tags/tag93.xml"/><Relationship Id="rId23" Type="http://schemas.openxmlformats.org/officeDocument/2006/relationships/tags" Target="../tags/tag101.xml"/><Relationship Id="rId10" Type="http://schemas.openxmlformats.org/officeDocument/2006/relationships/tags" Target="../tags/tag88.xml"/><Relationship Id="rId19" Type="http://schemas.openxmlformats.org/officeDocument/2006/relationships/tags" Target="../tags/tag97.xml"/><Relationship Id="rId4" Type="http://schemas.openxmlformats.org/officeDocument/2006/relationships/slideLayout" Target="../slideLayouts/slideLayout112.xml"/><Relationship Id="rId9" Type="http://schemas.openxmlformats.org/officeDocument/2006/relationships/tags" Target="../tags/tag87.xml"/><Relationship Id="rId14" Type="http://schemas.openxmlformats.org/officeDocument/2006/relationships/tags" Target="../tags/tag92.xml"/><Relationship Id="rId22" Type="http://schemas.openxmlformats.org/officeDocument/2006/relationships/tags" Target="../tags/tag10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3" Type="http://schemas.openxmlformats.org/officeDocument/2006/relationships/slideLayout" Target="../slideLayouts/slideLayout115.xml"/><Relationship Id="rId21" Type="http://schemas.openxmlformats.org/officeDocument/2006/relationships/tags" Target="../tags/tag119.xml"/><Relationship Id="rId7" Type="http://schemas.openxmlformats.org/officeDocument/2006/relationships/tags" Target="../tags/tag105.x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114.xml"/><Relationship Id="rId16" Type="http://schemas.openxmlformats.org/officeDocument/2006/relationships/tags" Target="../tags/tag114.xml"/><Relationship Id="rId20" Type="http://schemas.openxmlformats.org/officeDocument/2006/relationships/tags" Target="../tags/tag118.xml"/><Relationship Id="rId1" Type="http://schemas.openxmlformats.org/officeDocument/2006/relationships/slideLayout" Target="../slideLayouts/slideLayout113.xml"/><Relationship Id="rId6" Type="http://schemas.openxmlformats.org/officeDocument/2006/relationships/vmlDrawing" Target="../drawings/vmlDrawing15.vml"/><Relationship Id="rId11" Type="http://schemas.openxmlformats.org/officeDocument/2006/relationships/tags" Target="../tags/tag109.xml"/><Relationship Id="rId24" Type="http://schemas.openxmlformats.org/officeDocument/2006/relationships/oleObject" Target="../embeddings/oleObject15.bin"/><Relationship Id="rId5" Type="http://schemas.openxmlformats.org/officeDocument/2006/relationships/theme" Target="../theme/theme6.xml"/><Relationship Id="rId15" Type="http://schemas.openxmlformats.org/officeDocument/2006/relationships/tags" Target="../tags/tag113.xml"/><Relationship Id="rId23" Type="http://schemas.openxmlformats.org/officeDocument/2006/relationships/tags" Target="../tags/tag121.xml"/><Relationship Id="rId10" Type="http://schemas.openxmlformats.org/officeDocument/2006/relationships/tags" Target="../tags/tag108.xml"/><Relationship Id="rId19" Type="http://schemas.openxmlformats.org/officeDocument/2006/relationships/tags" Target="../tags/tag117.xml"/><Relationship Id="rId4" Type="http://schemas.openxmlformats.org/officeDocument/2006/relationships/slideLayout" Target="../slideLayouts/slideLayout116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tags" Target="../tags/tag120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26" Type="http://schemas.openxmlformats.org/officeDocument/2006/relationships/slideLayout" Target="../slideLayouts/slideLayout142.xml"/><Relationship Id="rId39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37.xml"/><Relationship Id="rId34" Type="http://schemas.openxmlformats.org/officeDocument/2006/relationships/slideLayout" Target="../slideLayouts/slideLayout150.xml"/><Relationship Id="rId42" Type="http://schemas.openxmlformats.org/officeDocument/2006/relationships/slideLayout" Target="../slideLayouts/slideLayout158.xml"/><Relationship Id="rId47" Type="http://schemas.openxmlformats.org/officeDocument/2006/relationships/slideLayout" Target="../slideLayouts/slideLayout163.xml"/><Relationship Id="rId50" Type="http://schemas.openxmlformats.org/officeDocument/2006/relationships/slideLayout" Target="../slideLayouts/slideLayout166.xml"/><Relationship Id="rId55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5" Type="http://schemas.openxmlformats.org/officeDocument/2006/relationships/slideLayout" Target="../slideLayouts/slideLayout141.xml"/><Relationship Id="rId33" Type="http://schemas.openxmlformats.org/officeDocument/2006/relationships/slideLayout" Target="../slideLayouts/slideLayout149.xml"/><Relationship Id="rId38" Type="http://schemas.openxmlformats.org/officeDocument/2006/relationships/slideLayout" Target="../slideLayouts/slideLayout154.xml"/><Relationship Id="rId46" Type="http://schemas.openxmlformats.org/officeDocument/2006/relationships/slideLayout" Target="../slideLayouts/slideLayout162.xml"/><Relationship Id="rId59" Type="http://schemas.openxmlformats.org/officeDocument/2006/relationships/theme" Target="../theme/theme7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0" Type="http://schemas.openxmlformats.org/officeDocument/2006/relationships/slideLayout" Target="../slideLayouts/slideLayout136.xml"/><Relationship Id="rId29" Type="http://schemas.openxmlformats.org/officeDocument/2006/relationships/slideLayout" Target="../slideLayouts/slideLayout145.xml"/><Relationship Id="rId41" Type="http://schemas.openxmlformats.org/officeDocument/2006/relationships/slideLayout" Target="../slideLayouts/slideLayout157.xml"/><Relationship Id="rId54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24" Type="http://schemas.openxmlformats.org/officeDocument/2006/relationships/slideLayout" Target="../slideLayouts/slideLayout140.xml"/><Relationship Id="rId32" Type="http://schemas.openxmlformats.org/officeDocument/2006/relationships/slideLayout" Target="../slideLayouts/slideLayout148.xml"/><Relationship Id="rId37" Type="http://schemas.openxmlformats.org/officeDocument/2006/relationships/slideLayout" Target="../slideLayouts/slideLayout153.xml"/><Relationship Id="rId40" Type="http://schemas.openxmlformats.org/officeDocument/2006/relationships/slideLayout" Target="../slideLayouts/slideLayout156.xml"/><Relationship Id="rId45" Type="http://schemas.openxmlformats.org/officeDocument/2006/relationships/slideLayout" Target="../slideLayouts/slideLayout161.xml"/><Relationship Id="rId53" Type="http://schemas.openxmlformats.org/officeDocument/2006/relationships/slideLayout" Target="../slideLayouts/slideLayout169.xml"/><Relationship Id="rId58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23" Type="http://schemas.openxmlformats.org/officeDocument/2006/relationships/slideLayout" Target="../slideLayouts/slideLayout139.xml"/><Relationship Id="rId28" Type="http://schemas.openxmlformats.org/officeDocument/2006/relationships/slideLayout" Target="../slideLayouts/slideLayout144.xml"/><Relationship Id="rId36" Type="http://schemas.openxmlformats.org/officeDocument/2006/relationships/slideLayout" Target="../slideLayouts/slideLayout152.xml"/><Relationship Id="rId49" Type="http://schemas.openxmlformats.org/officeDocument/2006/relationships/slideLayout" Target="../slideLayouts/slideLayout165.xml"/><Relationship Id="rId57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31" Type="http://schemas.openxmlformats.org/officeDocument/2006/relationships/slideLayout" Target="../slideLayouts/slideLayout147.xml"/><Relationship Id="rId44" Type="http://schemas.openxmlformats.org/officeDocument/2006/relationships/slideLayout" Target="../slideLayouts/slideLayout160.xml"/><Relationship Id="rId52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Relationship Id="rId27" Type="http://schemas.openxmlformats.org/officeDocument/2006/relationships/slideLayout" Target="../slideLayouts/slideLayout143.xml"/><Relationship Id="rId30" Type="http://schemas.openxmlformats.org/officeDocument/2006/relationships/slideLayout" Target="../slideLayouts/slideLayout146.xml"/><Relationship Id="rId35" Type="http://schemas.openxmlformats.org/officeDocument/2006/relationships/slideLayout" Target="../slideLayouts/slideLayout151.xml"/><Relationship Id="rId43" Type="http://schemas.openxmlformats.org/officeDocument/2006/relationships/slideLayout" Target="../slideLayouts/slideLayout159.xml"/><Relationship Id="rId48" Type="http://schemas.openxmlformats.org/officeDocument/2006/relationships/slideLayout" Target="../slideLayouts/slideLayout164.xml"/><Relationship Id="rId56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24.xml"/><Relationship Id="rId51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97"/>
            </p:custDataLst>
            <p:extLst>
              <p:ext uri="{D42A27DB-BD31-4B8C-83A1-F6EECF244321}">
                <p14:modId xmlns:p14="http://schemas.microsoft.com/office/powerpoint/2010/main" val="1774130502"/>
              </p:ext>
            </p:ext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9" name="think-cell Slide" r:id="rId114" imgW="270" imgH="270" progId="TCLayout.ActiveDocument.1">
                  <p:embed/>
                </p:oleObj>
              </mc:Choice>
              <mc:Fallback>
                <p:oleObj name="think-cell Slide" r:id="rId11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98"/>
            </p:custDataLst>
          </p:nvPr>
        </p:nvSpPr>
        <p:spPr bwMode="auto">
          <a:xfrm>
            <a:off x="0" y="0"/>
            <a:ext cx="161984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913432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8028421" y="1980016"/>
            <a:ext cx="2088614" cy="94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432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600" smtClean="0">
                <a:solidFill>
                  <a:srgbClr val="808080"/>
                </a:solidFill>
                <a:latin typeface="Arial"/>
              </a:rPr>
              <a:t>Last Modified 07.11.2016 10:10 Russia TZ 2 Standard Time</a:t>
            </a:r>
            <a:endParaRPr dirty="0" smtClean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8138014" y="4197996"/>
            <a:ext cx="1869449" cy="94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432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600" smtClean="0">
                <a:solidFill>
                  <a:srgbClr val="808080"/>
                </a:solidFill>
                <a:latin typeface="Arial"/>
              </a:rPr>
              <a:t>Printed 22.09.2016 19:23 Russia TZ 2 Standard Time</a:t>
            </a:r>
            <a:endParaRPr dirty="0" smtClean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21499" y="234864"/>
            <a:ext cx="8794113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 smtClean="0"/>
              <a:t>Click to edit Master title style</a:t>
            </a:r>
            <a:endParaRPr lang="ru-RU" noProof="0" dirty="0" smtClean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21491" y="77303"/>
            <a:ext cx="500512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3432" fontAlgn="base">
              <a:spcBef>
                <a:spcPct val="0"/>
              </a:spcBef>
              <a:spcAft>
                <a:spcPct val="0"/>
              </a:spcAft>
            </a:pPr>
            <a:r>
              <a:rPr lang="ru-RU" sz="800" cap="all" dirty="0">
                <a:solidFill>
                  <a:srgbClr val="808080"/>
                </a:solidFill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21499" y="566142"/>
            <a:ext cx="8794113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lang="ru-RU"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lang="ru-RU"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lang="ru-RU"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lang="ru-RU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ru-RU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ru-RU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ru-RU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ru-RU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ru-RU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 lang="ru-RU"/>
            </a:pPr>
            <a:r>
              <a:rPr sz="1600" dirty="0" smtClean="0">
                <a:solidFill>
                  <a:srgbClr val="808080"/>
                </a:solidFill>
                <a:latin typeface="Arial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/>
        </p:nvGrpSpPr>
        <p:grpSpPr bwMode="gray">
          <a:xfrm>
            <a:off x="121499" y="6434030"/>
            <a:ext cx="8794113" cy="332048"/>
            <a:chOff x="119063" y="6305945"/>
            <a:chExt cx="8618537" cy="325438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gray">
            <a:xfrm>
              <a:off x="119063" y="6305945"/>
              <a:ext cx="8618537" cy="123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lang="ru-RU"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lang="ru-RU"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lang="ru-RU"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lang="ru-RU"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 lang="ru-RU"/>
              </a:pPr>
              <a:r>
                <a:rPr sz="800" dirty="0" smtClean="0">
                  <a:solidFill>
                    <a:srgbClr val="808080"/>
                  </a:solidFill>
                  <a:latin typeface="Arial"/>
                </a:rPr>
                <a:t>1 Сноска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gray">
            <a:xfrm>
              <a:off x="119063" y="6507558"/>
              <a:ext cx="7200000" cy="123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marL="621316" indent="-621316" defTabSz="912556" fontAlgn="base">
                <a:spcBef>
                  <a:spcPct val="0"/>
                </a:spcBef>
                <a:spcAft>
                  <a:spcPct val="0"/>
                </a:spcAft>
                <a:tabLst>
                  <a:tab pos="624551" algn="l"/>
                </a:tabLst>
              </a:pPr>
              <a:r>
                <a:rPr lang="ru-RU" sz="800" dirty="0">
                  <a:solidFill>
                    <a:srgbClr val="808080"/>
                  </a:solidFill>
                </a:rPr>
                <a:t>ИСТОЧНИК: источник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482160" y="1991016"/>
            <a:ext cx="4389768" cy="109909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 smtClean="0"/>
              <a:t>Click to edit Master text styles</a:t>
            </a:r>
          </a:p>
          <a:p>
            <a:pPr lvl="1" latinLnBrk="0"/>
            <a:r>
              <a:rPr lang="en-US" smtClean="0"/>
              <a:t>Second level</a:t>
            </a:r>
          </a:p>
          <a:p>
            <a:pPr lvl="2" latinLnBrk="0"/>
            <a:r>
              <a:rPr lang="en-US" smtClean="0"/>
              <a:t>Third level</a:t>
            </a:r>
          </a:p>
          <a:p>
            <a:pPr lvl="3" latinLnBrk="0"/>
            <a:r>
              <a:rPr lang="en-US" smtClean="0"/>
              <a:t>Fourth level</a:t>
            </a:r>
          </a:p>
          <a:p>
            <a:pPr lvl="4" latinLnBrk="0"/>
            <a:r>
              <a:rPr lang="en-US" smtClean="0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482165" y="1283301"/>
            <a:ext cx="4350892" cy="518318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343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rgbClr val="000000"/>
                  </a:solidFill>
                </a:rPr>
                <a:t>Title</a:t>
              </a:r>
            </a:p>
            <a:p>
              <a:pPr defTabSz="91343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grpSp>
        <p:nvGrpSpPr>
          <p:cNvPr id="17" name="McKSticker" hidden="1"/>
          <p:cNvGrpSpPr/>
          <p:nvPr/>
        </p:nvGrpSpPr>
        <p:grpSpPr bwMode="gray">
          <a:xfrm>
            <a:off x="8432635" y="291565"/>
            <a:ext cx="482978" cy="153874"/>
            <a:chOff x="8267440" y="285750"/>
            <a:chExt cx="473335" cy="150811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267440" y="285750"/>
              <a:ext cx="473335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2556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00" dirty="0" smtClean="0">
                  <a:solidFill>
                    <a:srgbClr val="808080"/>
                  </a:solidFill>
                </a:rPr>
                <a:t>STICKER</a:t>
              </a:r>
              <a:endParaRPr lang="ru-RU" sz="800" dirty="0">
                <a:solidFill>
                  <a:srgbClr val="808080"/>
                </a:solidFill>
              </a:endParaRP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267440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267440" y="436561"/>
              <a:ext cx="473335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8682356" y="6455861"/>
            <a:ext cx="46650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196" tIns="46599" rIns="93196" bIns="46599" rtlCol="0" anchor="ctr"/>
          <a:lstStyle/>
          <a:p>
            <a:pPr algn="ctr" defTabSz="913432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0000"/>
              </a:solidFill>
            </a:endParaRPr>
          </a:p>
        </p:txBody>
      </p:sp>
      <p:sp>
        <p:nvSpPr>
          <p:cNvPr id="23" name="doc id"/>
          <p:cNvSpPr>
            <a:spLocks noChangeArrowheads="1"/>
          </p:cNvSpPr>
          <p:nvPr/>
        </p:nvSpPr>
        <p:spPr bwMode="auto">
          <a:xfrm>
            <a:off x="8246616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2556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808080"/>
                </a:solidFill>
              </a:rPr>
              <a:t>MSW-IIP008-20161103-NK1wm-r</a:t>
            </a:r>
            <a:endParaRPr lang="ru-RU" sz="800" dirty="0">
              <a:solidFill>
                <a:srgbClr val="808080"/>
              </a:solidFill>
            </a:endParaRPr>
          </a:p>
        </p:txBody>
      </p:sp>
      <p:grpSp>
        <p:nvGrpSpPr>
          <p:cNvPr id="26" name="LegendBoxes" hidden="1"/>
          <p:cNvGrpSpPr/>
          <p:nvPr/>
        </p:nvGrpSpPr>
        <p:grpSpPr bwMode="gray">
          <a:xfrm>
            <a:off x="8076338" y="285086"/>
            <a:ext cx="779314" cy="1017727"/>
            <a:chOff x="7835905" y="279400"/>
            <a:chExt cx="763755" cy="997467"/>
          </a:xfrm>
        </p:grpSpPr>
        <p:sp>
          <p:nvSpPr>
            <p:cNvPr id="27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432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432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432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0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432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1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55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32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55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33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55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34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55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>
                  <a:solidFill>
                    <a:srgbClr val="000000"/>
                  </a:solidFill>
                </a:rPr>
                <a:t>Legend</a:t>
              </a:r>
            </a:p>
          </p:txBody>
        </p:sp>
      </p:grpSp>
      <p:grpSp>
        <p:nvGrpSpPr>
          <p:cNvPr id="35" name="LegendLines" hidden="1"/>
          <p:cNvGrpSpPr/>
          <p:nvPr/>
        </p:nvGrpSpPr>
        <p:grpSpPr bwMode="gray">
          <a:xfrm>
            <a:off x="7762270" y="285075"/>
            <a:ext cx="1093393" cy="745084"/>
            <a:chOff x="7540629" y="279400"/>
            <a:chExt cx="1071563" cy="730251"/>
          </a:xfrm>
        </p:grpSpPr>
        <p:sp>
          <p:nvSpPr>
            <p:cNvPr id="36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432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7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432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8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432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9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55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40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55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41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55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2" name="LegendMoons" hidden="1"/>
          <p:cNvGrpSpPr/>
          <p:nvPr/>
        </p:nvGrpSpPr>
        <p:grpSpPr bwMode="gray">
          <a:xfrm>
            <a:off x="8008313" y="255920"/>
            <a:ext cx="847347" cy="1333054"/>
            <a:chOff x="7769225" y="250825"/>
            <a:chExt cx="830430" cy="1306516"/>
          </a:xfrm>
        </p:grpSpPr>
        <p:grpSp>
          <p:nvGrpSpPr>
            <p:cNvPr id="43" name="MoonLegend1"/>
            <p:cNvGrpSpPr>
              <a:grpSpLocks noChangeAspect="1"/>
            </p:cNvGrpSpPr>
            <p:nvPr>
              <p:custDataLst>
                <p:tags r:id="rId99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61" name="Oval 38"/>
              <p:cNvSpPr>
                <a:spLocks noChangeAspect="1" noChangeArrowheads="1"/>
              </p:cNvSpPr>
              <p:nvPr>
                <p:custDataLst>
                  <p:tags r:id="rId112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34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Arc 39"/>
              <p:cNvSpPr>
                <a:spLocks noChangeAspect="1"/>
              </p:cNvSpPr>
              <p:nvPr>
                <p:custDataLst>
                  <p:tags r:id="rId113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34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4" name="MoonLegend2"/>
            <p:cNvGrpSpPr>
              <a:grpSpLocks noChangeAspect="1"/>
            </p:cNvGrpSpPr>
            <p:nvPr>
              <p:custDataLst>
                <p:tags r:id="rId100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9" name="Oval 41"/>
              <p:cNvSpPr>
                <a:spLocks noChangeAspect="1" noChangeArrowheads="1"/>
              </p:cNvSpPr>
              <p:nvPr>
                <p:custDataLst>
                  <p:tags r:id="rId110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34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Arc 42"/>
              <p:cNvSpPr>
                <a:spLocks noChangeAspect="1"/>
              </p:cNvSpPr>
              <p:nvPr>
                <p:custDataLst>
                  <p:tags r:id="rId111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34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5" name="MoonLegend4"/>
            <p:cNvGrpSpPr>
              <a:grpSpLocks noChangeAspect="1"/>
            </p:cNvGrpSpPr>
            <p:nvPr>
              <p:custDataLst>
                <p:tags r:id="rId101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7" name="Oval 47"/>
              <p:cNvSpPr>
                <a:spLocks noChangeAspect="1" noChangeArrowheads="1"/>
              </p:cNvSpPr>
              <p:nvPr>
                <p:custDataLst>
                  <p:tags r:id="rId108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34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Arc 48"/>
              <p:cNvSpPr>
                <a:spLocks noChangeAspect="1"/>
              </p:cNvSpPr>
              <p:nvPr>
                <p:custDataLst>
                  <p:tags r:id="rId109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34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6" name="MoonLegend5"/>
            <p:cNvGrpSpPr>
              <a:grpSpLocks noChangeAspect="1"/>
            </p:cNvGrpSpPr>
            <p:nvPr>
              <p:custDataLst>
                <p:tags r:id="rId102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5" name="Oval 50"/>
              <p:cNvSpPr>
                <a:spLocks noChangeAspect="1" noChangeArrowheads="1"/>
              </p:cNvSpPr>
              <p:nvPr>
                <p:custDataLst>
                  <p:tags r:id="rId106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34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Oval 51"/>
              <p:cNvSpPr>
                <a:spLocks noChangeAspect="1" noChangeArrowheads="1"/>
              </p:cNvSpPr>
              <p:nvPr>
                <p:custDataLst>
                  <p:tags r:id="rId107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34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7" name="MoonLegend3"/>
            <p:cNvGrpSpPr>
              <a:grpSpLocks noChangeAspect="1"/>
            </p:cNvGrpSpPr>
            <p:nvPr>
              <p:custDataLst>
                <p:tags r:id="rId103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3" name="Oval 47"/>
              <p:cNvSpPr>
                <a:spLocks noChangeAspect="1" noChangeArrowheads="1"/>
              </p:cNvSpPr>
              <p:nvPr>
                <p:custDataLst>
                  <p:tags r:id="rId104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34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Arc 48"/>
              <p:cNvSpPr>
                <a:spLocks noChangeAspect="1"/>
              </p:cNvSpPr>
              <p:nvPr>
                <p:custDataLst>
                  <p:tags r:id="rId105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34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8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55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49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55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50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55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51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55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52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55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927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76" r:id="rId5"/>
    <p:sldLayoutId id="2147483877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6" r:id="rId21"/>
    <p:sldLayoutId id="2147483827" r:id="rId22"/>
    <p:sldLayoutId id="2147483828" r:id="rId23"/>
    <p:sldLayoutId id="2147483829" r:id="rId24"/>
    <p:sldLayoutId id="2147483830" r:id="rId25"/>
    <p:sldLayoutId id="2147483831" r:id="rId26"/>
    <p:sldLayoutId id="2147483832" r:id="rId27"/>
    <p:sldLayoutId id="2147483833" r:id="rId28"/>
    <p:sldLayoutId id="2147483834" r:id="rId29"/>
    <p:sldLayoutId id="2147483835" r:id="rId30"/>
    <p:sldLayoutId id="2147483836" r:id="rId31"/>
    <p:sldLayoutId id="2147483837" r:id="rId32"/>
    <p:sldLayoutId id="2147483838" r:id="rId33"/>
    <p:sldLayoutId id="2147483839" r:id="rId34"/>
    <p:sldLayoutId id="2147483840" r:id="rId35"/>
    <p:sldLayoutId id="2147483841" r:id="rId36"/>
    <p:sldLayoutId id="2147483842" r:id="rId37"/>
    <p:sldLayoutId id="2147483843" r:id="rId38"/>
    <p:sldLayoutId id="2147483844" r:id="rId39"/>
    <p:sldLayoutId id="2147483845" r:id="rId40"/>
    <p:sldLayoutId id="2147483846" r:id="rId41"/>
    <p:sldLayoutId id="2147483847" r:id="rId42"/>
    <p:sldLayoutId id="2147483848" r:id="rId43"/>
    <p:sldLayoutId id="2147483849" r:id="rId44"/>
    <p:sldLayoutId id="2147483850" r:id="rId45"/>
    <p:sldLayoutId id="2147483851" r:id="rId46"/>
    <p:sldLayoutId id="2147483852" r:id="rId47"/>
    <p:sldLayoutId id="2147483853" r:id="rId48"/>
    <p:sldLayoutId id="2147483854" r:id="rId49"/>
    <p:sldLayoutId id="2147483855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7" r:id="rId58"/>
    <p:sldLayoutId id="2147483708" r:id="rId59"/>
    <p:sldLayoutId id="2147483709" r:id="rId60"/>
    <p:sldLayoutId id="2147483710" r:id="rId61"/>
    <p:sldLayoutId id="2147483711" r:id="rId62"/>
    <p:sldLayoutId id="2147483712" r:id="rId63"/>
    <p:sldLayoutId id="2147483713" r:id="rId64"/>
    <p:sldLayoutId id="2147483714" r:id="rId65"/>
    <p:sldLayoutId id="2147483715" r:id="rId66"/>
    <p:sldLayoutId id="2147483716" r:id="rId67"/>
    <p:sldLayoutId id="2147483717" r:id="rId68"/>
    <p:sldLayoutId id="2147483718" r:id="rId69"/>
    <p:sldLayoutId id="2147483719" r:id="rId70"/>
    <p:sldLayoutId id="2147483720" r:id="rId71"/>
    <p:sldLayoutId id="2147483721" r:id="rId72"/>
    <p:sldLayoutId id="2147483722" r:id="rId73"/>
    <p:sldLayoutId id="2147483723" r:id="rId74"/>
    <p:sldLayoutId id="2147483724" r:id="rId75"/>
    <p:sldLayoutId id="2147483725" r:id="rId76"/>
    <p:sldLayoutId id="2147483726" r:id="rId77"/>
    <p:sldLayoutId id="2147483727" r:id="rId78"/>
    <p:sldLayoutId id="2147483728" r:id="rId79"/>
    <p:sldLayoutId id="2147483729" r:id="rId80"/>
    <p:sldLayoutId id="2147483730" r:id="rId81"/>
    <p:sldLayoutId id="2147483731" r:id="rId82"/>
    <p:sldLayoutId id="2147483732" r:id="rId83"/>
    <p:sldLayoutId id="2147483733" r:id="rId84"/>
    <p:sldLayoutId id="2147483734" r:id="rId85"/>
    <p:sldLayoutId id="2147483735" r:id="rId86"/>
    <p:sldLayoutId id="2147483736" r:id="rId87"/>
    <p:sldLayoutId id="2147483737" r:id="rId88"/>
    <p:sldLayoutId id="2147483738" r:id="rId89"/>
    <p:sldLayoutId id="2147483739" r:id="rId90"/>
    <p:sldLayoutId id="2147483740" r:id="rId91"/>
    <p:sldLayoutId id="2147483741" r:id="rId92"/>
    <p:sldLayoutId id="2147483742" r:id="rId93"/>
    <p:sldLayoutId id="2147483743" r:id="rId9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2556" rtl="0" eaLnBrk="1" fontAlgn="base" hangingPunct="1">
        <a:spcBef>
          <a:spcPct val="0"/>
        </a:spcBef>
        <a:spcAft>
          <a:spcPct val="0"/>
        </a:spcAft>
        <a:tabLst>
          <a:tab pos="275062" algn="l"/>
        </a:tabLst>
        <a:defRPr lang="ru-RU" sz="2000" b="0" baseline="0">
          <a:solidFill>
            <a:schemeClr val="accent4"/>
          </a:solidFill>
          <a:latin typeface="+mj-lt"/>
          <a:ea typeface="+mj-ea"/>
          <a:cs typeface="+mj-cs"/>
        </a:defRPr>
      </a:lvl1pPr>
      <a:lvl2pPr algn="l" defTabSz="91255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2pPr>
      <a:lvl3pPr algn="l" defTabSz="91255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3pPr>
      <a:lvl4pPr algn="l" defTabSz="91255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4pPr>
      <a:lvl5pPr algn="l" defTabSz="91255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5pPr>
      <a:lvl6pPr marL="465981" algn="l" defTabSz="91255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6pPr>
      <a:lvl7pPr marL="931977" algn="l" defTabSz="91255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7pPr>
      <a:lvl8pPr marL="1397963" algn="l" defTabSz="91255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8pPr>
      <a:lvl9pPr marL="1863946" algn="l" defTabSz="91255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25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ru-RU" sz="1400" baseline="0">
          <a:solidFill>
            <a:schemeClr val="tx1"/>
          </a:solidFill>
          <a:latin typeface="+mn-lt"/>
          <a:ea typeface="+mn-ea"/>
          <a:cs typeface="+mn-cs"/>
        </a:defRPr>
      </a:lvl1pPr>
      <a:lvl2pPr marL="197398" indent="-195781" algn="l" defTabSz="912556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125000"/>
        <a:buFont typeface="Arial" charset="0"/>
        <a:buChar char="▪"/>
        <a:defRPr lang="ru-RU" sz="1400" baseline="0">
          <a:solidFill>
            <a:schemeClr val="tx1"/>
          </a:solidFill>
          <a:latin typeface="+mn-lt"/>
        </a:defRPr>
      </a:lvl2pPr>
      <a:lvl3pPr marL="465981" indent="-266972" algn="l" defTabSz="912556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120000"/>
        <a:buFont typeface="Arial" charset="0"/>
        <a:buChar char="–"/>
        <a:defRPr lang="ru-RU" sz="1400" baseline="0">
          <a:solidFill>
            <a:schemeClr val="tx1"/>
          </a:solidFill>
          <a:latin typeface="+mn-lt"/>
        </a:defRPr>
      </a:lvl3pPr>
      <a:lvl4pPr marL="626171" indent="-158566" algn="l" defTabSz="912556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120000"/>
        <a:buFont typeface="Arial" charset="0"/>
        <a:buChar char="▫"/>
        <a:defRPr lang="ru-RU" sz="1400" baseline="0">
          <a:solidFill>
            <a:schemeClr val="tx1"/>
          </a:solidFill>
          <a:latin typeface="+mn-lt"/>
        </a:defRPr>
      </a:lvl4pPr>
      <a:lvl5pPr marL="764218" indent="-132677" algn="l" defTabSz="912556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89000"/>
        <a:buFont typeface="Arial" charset="0"/>
        <a:buChar char="-"/>
        <a:defRPr lang="ru-RU" sz="1400" baseline="0">
          <a:solidFill>
            <a:schemeClr val="tx1"/>
          </a:solidFill>
          <a:latin typeface="+mn-lt"/>
        </a:defRPr>
      </a:lvl5pPr>
      <a:lvl6pPr marL="764218" indent="-132677" algn="l" defTabSz="9125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ru-RU" sz="1600" baseline="0">
          <a:solidFill>
            <a:schemeClr val="tx1"/>
          </a:solidFill>
          <a:latin typeface="+mn-lt"/>
        </a:defRPr>
      </a:lvl6pPr>
      <a:lvl7pPr marL="764218" indent="-132677" algn="l" defTabSz="9125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ru-RU" sz="1600" baseline="0">
          <a:solidFill>
            <a:schemeClr val="tx1"/>
          </a:solidFill>
          <a:latin typeface="+mn-lt"/>
        </a:defRPr>
      </a:lvl7pPr>
      <a:lvl8pPr marL="764218" indent="-132677" algn="l" defTabSz="9125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ru-RU" sz="1600" baseline="0">
          <a:solidFill>
            <a:schemeClr val="tx1"/>
          </a:solidFill>
          <a:latin typeface="+mn-lt"/>
        </a:defRPr>
      </a:lvl8pPr>
      <a:lvl9pPr marL="764218" indent="-132677" algn="l" defTabSz="9125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ru-RU" sz="1600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31977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5981" algn="l" defTabSz="931977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1977" algn="l" defTabSz="931977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7963" algn="l" defTabSz="931977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3946" algn="l" defTabSz="931977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29935" algn="l" defTabSz="931977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5922" algn="l" defTabSz="931977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1907" algn="l" defTabSz="931977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27895" algn="l" defTabSz="931977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240280156"/>
              </p:ext>
            </p:ext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9" name="think-cell Slide" r:id="rId26" imgW="270" imgH="270" progId="TCLayout.ActiveDocument.1">
                  <p:embed/>
                </p:oleObj>
              </mc:Choice>
              <mc:Fallback>
                <p:oleObj name="think-cell Slide" r:id="rId2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10"/>
            </p:custDataLst>
          </p:nvPr>
        </p:nvSpPr>
        <p:spPr bwMode="auto">
          <a:xfrm>
            <a:off x="0" y="0"/>
            <a:ext cx="161984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913432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8028421" y="1980016"/>
            <a:ext cx="2088614" cy="94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432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600" smtClean="0">
                <a:solidFill>
                  <a:srgbClr val="808080"/>
                </a:solidFill>
                <a:latin typeface="Arial"/>
              </a:rPr>
              <a:t>Last Modified 07.11.2016 10:10 Russia TZ 2 Standard Time</a:t>
            </a:r>
            <a:endParaRPr dirty="0" smtClean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8138014" y="4197996"/>
            <a:ext cx="1869449" cy="94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432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600" smtClean="0">
                <a:solidFill>
                  <a:srgbClr val="808080"/>
                </a:solidFill>
                <a:latin typeface="Arial"/>
              </a:rPr>
              <a:t>Printed 22.09.2016 19:23 Russia TZ 2 Standard Time</a:t>
            </a:r>
            <a:endParaRPr dirty="0" smtClean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21499" y="234864"/>
            <a:ext cx="8794113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 smtClean="0"/>
              <a:t>Click to edit Master title style</a:t>
            </a:r>
            <a:endParaRPr lang="ru-RU" noProof="0" dirty="0" smtClean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21491" y="77303"/>
            <a:ext cx="500512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3432" fontAlgn="base">
              <a:spcBef>
                <a:spcPct val="0"/>
              </a:spcBef>
              <a:spcAft>
                <a:spcPct val="0"/>
              </a:spcAft>
            </a:pPr>
            <a:r>
              <a:rPr lang="ru-RU" sz="800" cap="all" dirty="0">
                <a:solidFill>
                  <a:srgbClr val="808080"/>
                </a:solidFill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21499" y="566142"/>
            <a:ext cx="8794113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lang="ru-RU"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lang="ru-RU"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lang="ru-RU"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lang="ru-RU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ru-RU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ru-RU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ru-RU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ru-RU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ru-RU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 lang="ru-RU"/>
            </a:pPr>
            <a:r>
              <a:rPr sz="1600" dirty="0" smtClean="0">
                <a:solidFill>
                  <a:srgbClr val="808080"/>
                </a:solidFill>
                <a:latin typeface="Arial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/>
        </p:nvGrpSpPr>
        <p:grpSpPr bwMode="gray">
          <a:xfrm>
            <a:off x="121499" y="6434030"/>
            <a:ext cx="8794113" cy="332048"/>
            <a:chOff x="119063" y="6305945"/>
            <a:chExt cx="8618537" cy="325438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gray">
            <a:xfrm>
              <a:off x="119063" y="6305945"/>
              <a:ext cx="8618537" cy="123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lang="ru-RU"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lang="ru-RU"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lang="ru-RU"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lang="ru-RU"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 lang="ru-RU"/>
              </a:pPr>
              <a:r>
                <a:rPr sz="800" dirty="0" smtClean="0">
                  <a:solidFill>
                    <a:srgbClr val="808080"/>
                  </a:solidFill>
                  <a:latin typeface="Arial"/>
                </a:rPr>
                <a:t>1 Сноска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gray">
            <a:xfrm>
              <a:off x="119063" y="6507558"/>
              <a:ext cx="7200000" cy="123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marL="621316" indent="-621316" defTabSz="912556" fontAlgn="base">
                <a:spcBef>
                  <a:spcPct val="0"/>
                </a:spcBef>
                <a:spcAft>
                  <a:spcPct val="0"/>
                </a:spcAft>
                <a:tabLst>
                  <a:tab pos="624551" algn="l"/>
                </a:tabLst>
              </a:pPr>
              <a:r>
                <a:rPr lang="ru-RU" sz="800" dirty="0">
                  <a:solidFill>
                    <a:srgbClr val="808080"/>
                  </a:solidFill>
                </a:rPr>
                <a:t>ИСТОЧНИК: источник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482160" y="1991016"/>
            <a:ext cx="4389768" cy="109909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 smtClean="0"/>
              <a:t>Click to edit Master text styles</a:t>
            </a:r>
          </a:p>
          <a:p>
            <a:pPr lvl="1" latinLnBrk="0"/>
            <a:r>
              <a:rPr lang="en-US" smtClean="0"/>
              <a:t>Second level</a:t>
            </a:r>
          </a:p>
          <a:p>
            <a:pPr lvl="2" latinLnBrk="0"/>
            <a:r>
              <a:rPr lang="en-US" smtClean="0"/>
              <a:t>Third level</a:t>
            </a:r>
          </a:p>
          <a:p>
            <a:pPr lvl="3" latinLnBrk="0"/>
            <a:r>
              <a:rPr lang="en-US" smtClean="0"/>
              <a:t>Fourth level</a:t>
            </a:r>
          </a:p>
          <a:p>
            <a:pPr lvl="4" latinLnBrk="0"/>
            <a:r>
              <a:rPr lang="en-US" smtClean="0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482165" y="1283301"/>
            <a:ext cx="4350892" cy="518318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343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rgbClr val="000000"/>
                  </a:solidFill>
                </a:rPr>
                <a:t>Title</a:t>
              </a:r>
            </a:p>
            <a:p>
              <a:pPr defTabSz="91343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grpSp>
        <p:nvGrpSpPr>
          <p:cNvPr id="17" name="McKSticker" hidden="1"/>
          <p:cNvGrpSpPr/>
          <p:nvPr/>
        </p:nvGrpSpPr>
        <p:grpSpPr bwMode="gray">
          <a:xfrm>
            <a:off x="8432635" y="291565"/>
            <a:ext cx="482978" cy="153874"/>
            <a:chOff x="8267440" y="285750"/>
            <a:chExt cx="473335" cy="150811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267440" y="285750"/>
              <a:ext cx="473335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2556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00" dirty="0" smtClean="0">
                  <a:solidFill>
                    <a:srgbClr val="808080"/>
                  </a:solidFill>
                </a:rPr>
                <a:t>STICKER</a:t>
              </a:r>
              <a:endParaRPr lang="ru-RU" sz="800" dirty="0">
                <a:solidFill>
                  <a:srgbClr val="808080"/>
                </a:solidFill>
              </a:endParaRP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267440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267440" y="436561"/>
              <a:ext cx="473335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8682356" y="6455861"/>
            <a:ext cx="46650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196" tIns="46599" rIns="93196" bIns="46599" rtlCol="0" anchor="ctr"/>
          <a:lstStyle/>
          <a:p>
            <a:pPr algn="ctr" defTabSz="913432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0000"/>
              </a:solidFill>
            </a:endParaRPr>
          </a:p>
        </p:txBody>
      </p:sp>
      <p:sp>
        <p:nvSpPr>
          <p:cNvPr id="23" name="doc id"/>
          <p:cNvSpPr>
            <a:spLocks noChangeArrowheads="1"/>
          </p:cNvSpPr>
          <p:nvPr/>
        </p:nvSpPr>
        <p:spPr bwMode="auto">
          <a:xfrm>
            <a:off x="8246616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2556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808080"/>
                </a:solidFill>
              </a:rPr>
              <a:t>MSW-IIP008-20161103-NK1wm-r</a:t>
            </a:r>
            <a:endParaRPr lang="ru-RU" sz="800" dirty="0">
              <a:solidFill>
                <a:srgbClr val="808080"/>
              </a:solidFill>
            </a:endParaRPr>
          </a:p>
        </p:txBody>
      </p:sp>
      <p:grpSp>
        <p:nvGrpSpPr>
          <p:cNvPr id="26" name="LegendBoxes" hidden="1"/>
          <p:cNvGrpSpPr/>
          <p:nvPr/>
        </p:nvGrpSpPr>
        <p:grpSpPr bwMode="gray">
          <a:xfrm>
            <a:off x="8076338" y="285086"/>
            <a:ext cx="779314" cy="1017727"/>
            <a:chOff x="7835905" y="279400"/>
            <a:chExt cx="763755" cy="997467"/>
          </a:xfrm>
        </p:grpSpPr>
        <p:sp>
          <p:nvSpPr>
            <p:cNvPr id="27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432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432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432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0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432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1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55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32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55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33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55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34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55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>
                  <a:solidFill>
                    <a:srgbClr val="000000"/>
                  </a:solidFill>
                </a:rPr>
                <a:t>Legend</a:t>
              </a:r>
            </a:p>
          </p:txBody>
        </p:sp>
      </p:grpSp>
      <p:grpSp>
        <p:nvGrpSpPr>
          <p:cNvPr id="35" name="LegendLines" hidden="1"/>
          <p:cNvGrpSpPr/>
          <p:nvPr/>
        </p:nvGrpSpPr>
        <p:grpSpPr bwMode="gray">
          <a:xfrm>
            <a:off x="7762270" y="285075"/>
            <a:ext cx="1093393" cy="745084"/>
            <a:chOff x="7540629" y="279400"/>
            <a:chExt cx="1071563" cy="730251"/>
          </a:xfrm>
        </p:grpSpPr>
        <p:sp>
          <p:nvSpPr>
            <p:cNvPr id="36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432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7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432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8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432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9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55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40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55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41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55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2" name="LegendMoons" hidden="1"/>
          <p:cNvGrpSpPr/>
          <p:nvPr/>
        </p:nvGrpSpPr>
        <p:grpSpPr bwMode="gray">
          <a:xfrm>
            <a:off x="8008313" y="255920"/>
            <a:ext cx="847347" cy="1333054"/>
            <a:chOff x="7769225" y="250825"/>
            <a:chExt cx="830430" cy="1306516"/>
          </a:xfrm>
        </p:grpSpPr>
        <p:grpSp>
          <p:nvGrpSpPr>
            <p:cNvPr id="43" name="MoonLegend1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61" name="Oval 38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34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Arc 39"/>
              <p:cNvSpPr>
                <a:spLocks noChangeAspect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34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4" name="MoonLegend2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9" name="Oval 41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34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Arc 42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34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5" name="MoonLegend4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7" name="Oval 47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34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Arc 48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34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6" name="MoonLegend5"/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5" name="Oval 50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34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Oval 51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34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7" name="MoonLegend3"/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3" name="Oval 47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34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Arc 48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34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8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55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49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55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50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55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51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55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52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55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684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78" r:id="rId5"/>
    <p:sldLayoutId id="2147483879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2556" rtl="0" eaLnBrk="1" fontAlgn="base" hangingPunct="1">
        <a:spcBef>
          <a:spcPct val="0"/>
        </a:spcBef>
        <a:spcAft>
          <a:spcPct val="0"/>
        </a:spcAft>
        <a:tabLst>
          <a:tab pos="275062" algn="l"/>
        </a:tabLst>
        <a:defRPr lang="ru-RU" sz="2000" b="0" baseline="0">
          <a:solidFill>
            <a:schemeClr val="accent4"/>
          </a:solidFill>
          <a:latin typeface="+mj-lt"/>
          <a:ea typeface="+mj-ea"/>
          <a:cs typeface="+mj-cs"/>
        </a:defRPr>
      </a:lvl1pPr>
      <a:lvl2pPr algn="l" defTabSz="91255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2pPr>
      <a:lvl3pPr algn="l" defTabSz="91255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3pPr>
      <a:lvl4pPr algn="l" defTabSz="91255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4pPr>
      <a:lvl5pPr algn="l" defTabSz="91255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5pPr>
      <a:lvl6pPr marL="465981" algn="l" defTabSz="91255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6pPr>
      <a:lvl7pPr marL="931977" algn="l" defTabSz="91255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7pPr>
      <a:lvl8pPr marL="1397963" algn="l" defTabSz="91255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8pPr>
      <a:lvl9pPr marL="1863946" algn="l" defTabSz="91255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25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ru-RU" sz="1400" baseline="0">
          <a:solidFill>
            <a:schemeClr val="tx1"/>
          </a:solidFill>
          <a:latin typeface="+mn-lt"/>
          <a:ea typeface="+mn-ea"/>
          <a:cs typeface="+mn-cs"/>
        </a:defRPr>
      </a:lvl1pPr>
      <a:lvl2pPr marL="197398" indent="-195781" algn="l" defTabSz="912556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125000"/>
        <a:buFont typeface="Arial" charset="0"/>
        <a:buChar char="▪"/>
        <a:defRPr lang="ru-RU" sz="1400" baseline="0">
          <a:solidFill>
            <a:schemeClr val="tx1"/>
          </a:solidFill>
          <a:latin typeface="+mn-lt"/>
        </a:defRPr>
      </a:lvl2pPr>
      <a:lvl3pPr marL="465981" indent="-266972" algn="l" defTabSz="912556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120000"/>
        <a:buFont typeface="Arial" charset="0"/>
        <a:buChar char="–"/>
        <a:defRPr lang="ru-RU" sz="1400" baseline="0">
          <a:solidFill>
            <a:schemeClr val="tx1"/>
          </a:solidFill>
          <a:latin typeface="+mn-lt"/>
        </a:defRPr>
      </a:lvl3pPr>
      <a:lvl4pPr marL="626171" indent="-158566" algn="l" defTabSz="912556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120000"/>
        <a:buFont typeface="Arial" charset="0"/>
        <a:buChar char="▫"/>
        <a:defRPr lang="ru-RU" sz="1400" baseline="0">
          <a:solidFill>
            <a:schemeClr val="tx1"/>
          </a:solidFill>
          <a:latin typeface="+mn-lt"/>
        </a:defRPr>
      </a:lvl4pPr>
      <a:lvl5pPr marL="764218" indent="-132677" algn="l" defTabSz="912556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89000"/>
        <a:buFont typeface="Arial" charset="0"/>
        <a:buChar char="-"/>
        <a:defRPr lang="ru-RU" sz="1400" baseline="0">
          <a:solidFill>
            <a:schemeClr val="tx1"/>
          </a:solidFill>
          <a:latin typeface="+mn-lt"/>
        </a:defRPr>
      </a:lvl5pPr>
      <a:lvl6pPr marL="764218" indent="-132677" algn="l" defTabSz="9125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ru-RU" sz="1600" baseline="0">
          <a:solidFill>
            <a:schemeClr val="tx1"/>
          </a:solidFill>
          <a:latin typeface="+mn-lt"/>
        </a:defRPr>
      </a:lvl6pPr>
      <a:lvl7pPr marL="764218" indent="-132677" algn="l" defTabSz="9125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ru-RU" sz="1600" baseline="0">
          <a:solidFill>
            <a:schemeClr val="tx1"/>
          </a:solidFill>
          <a:latin typeface="+mn-lt"/>
        </a:defRPr>
      </a:lvl7pPr>
      <a:lvl8pPr marL="764218" indent="-132677" algn="l" defTabSz="9125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ru-RU" sz="1600" baseline="0">
          <a:solidFill>
            <a:schemeClr val="tx1"/>
          </a:solidFill>
          <a:latin typeface="+mn-lt"/>
        </a:defRPr>
      </a:lvl8pPr>
      <a:lvl9pPr marL="764218" indent="-132677" algn="l" defTabSz="9125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ru-RU" sz="1600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31977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5981" algn="l" defTabSz="931977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1977" algn="l" defTabSz="931977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7963" algn="l" defTabSz="931977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3946" algn="l" defTabSz="931977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29935" algn="l" defTabSz="931977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5922" algn="l" defTabSz="931977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1907" algn="l" defTabSz="931977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27895" algn="l" defTabSz="931977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636869694"/>
              </p:ext>
            </p:ext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0" name="think-cell Slide" r:id="rId24" imgW="270" imgH="270" progId="TCLayout.ActiveDocument.1">
                  <p:embed/>
                </p:oleObj>
              </mc:Choice>
              <mc:Fallback>
                <p:oleObj name="think-cell Slide" r:id="rId2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8"/>
            </p:custDataLst>
          </p:nvPr>
        </p:nvSpPr>
        <p:spPr bwMode="auto">
          <a:xfrm>
            <a:off x="0" y="0"/>
            <a:ext cx="161984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8028421" y="1980009"/>
            <a:ext cx="2088614" cy="94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600" smtClean="0">
                <a:solidFill>
                  <a:srgbClr val="808080"/>
                </a:solidFill>
                <a:latin typeface="Arial"/>
              </a:rPr>
              <a:t>Last Modified 07.11.2016 10:10 Russia TZ 2 Standard Time</a:t>
            </a:r>
            <a:endParaRPr dirty="0" smtClean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8138007" y="4197989"/>
            <a:ext cx="1869449" cy="94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600" smtClean="0">
                <a:solidFill>
                  <a:srgbClr val="808080"/>
                </a:solidFill>
                <a:latin typeface="Arial"/>
              </a:rPr>
              <a:t>Printed 22.09.2016 19:23 Russia TZ 2 Standard Time</a:t>
            </a:r>
            <a:endParaRPr dirty="0" smtClean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21492" y="234864"/>
            <a:ext cx="8794113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 smtClean="0"/>
              <a:t>Click to edit Master title style</a:t>
            </a:r>
            <a:endParaRPr lang="ru-RU" noProof="0" dirty="0" smtClean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21491" y="77303"/>
            <a:ext cx="500512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800" cap="all" dirty="0">
                <a:solidFill>
                  <a:srgbClr val="808080"/>
                </a:solidFill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21492" y="566139"/>
            <a:ext cx="8794113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lang="ru-RU"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lang="ru-RU"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lang="ru-RU"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lang="ru-RU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ru-RU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ru-RU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ru-RU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ru-RU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ru-RU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 lang="ru-RU"/>
            </a:pPr>
            <a:r>
              <a:rPr sz="1600" dirty="0" smtClean="0">
                <a:solidFill>
                  <a:srgbClr val="808080"/>
                </a:solidFill>
                <a:latin typeface="Arial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/>
        </p:nvGrpSpPr>
        <p:grpSpPr bwMode="gray">
          <a:xfrm>
            <a:off x="121492" y="6434030"/>
            <a:ext cx="8794113" cy="332048"/>
            <a:chOff x="119063" y="6305945"/>
            <a:chExt cx="8618537" cy="325438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gray">
            <a:xfrm>
              <a:off x="119063" y="6305945"/>
              <a:ext cx="8618537" cy="123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lang="ru-RU"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lang="ru-RU"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lang="ru-RU"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lang="ru-RU"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 lang="ru-RU"/>
              </a:pPr>
              <a:r>
                <a:rPr sz="800" dirty="0" smtClean="0">
                  <a:solidFill>
                    <a:srgbClr val="808080"/>
                  </a:solidFill>
                  <a:latin typeface="Arial"/>
                </a:rPr>
                <a:t>1 Сноска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gray">
            <a:xfrm>
              <a:off x="119063" y="6507558"/>
              <a:ext cx="7200000" cy="123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marL="621778" indent="-621778" defTabSz="913235" fontAlgn="base">
                <a:spcBef>
                  <a:spcPct val="0"/>
                </a:spcBef>
                <a:spcAft>
                  <a:spcPct val="0"/>
                </a:spcAft>
                <a:tabLst>
                  <a:tab pos="625015" algn="l"/>
                </a:tabLst>
              </a:pPr>
              <a:r>
                <a:rPr lang="ru-RU" sz="800" dirty="0">
                  <a:solidFill>
                    <a:srgbClr val="808080"/>
                  </a:solidFill>
                </a:rPr>
                <a:t>ИСТОЧНИК: источник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482159" y="1991016"/>
            <a:ext cx="4389768" cy="109909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 smtClean="0"/>
              <a:t>Click to edit Master text styles</a:t>
            </a:r>
          </a:p>
          <a:p>
            <a:pPr lvl="1" latinLnBrk="0"/>
            <a:r>
              <a:rPr lang="en-US" smtClean="0"/>
              <a:t>Second level</a:t>
            </a:r>
          </a:p>
          <a:p>
            <a:pPr lvl="2" latinLnBrk="0"/>
            <a:r>
              <a:rPr lang="en-US" smtClean="0"/>
              <a:t>Third level</a:t>
            </a:r>
          </a:p>
          <a:p>
            <a:pPr lvl="3" latinLnBrk="0"/>
            <a:r>
              <a:rPr lang="en-US" smtClean="0"/>
              <a:t>Fourth level</a:t>
            </a:r>
          </a:p>
          <a:p>
            <a:pPr lvl="4" latinLnBrk="0"/>
            <a:r>
              <a:rPr lang="en-US" smtClean="0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482158" y="1283301"/>
            <a:ext cx="4350892" cy="518318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rgbClr val="000000"/>
                  </a:solidFill>
                </a:rPr>
                <a:t>Title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grpSp>
        <p:nvGrpSpPr>
          <p:cNvPr id="17" name="McKSticker" hidden="1"/>
          <p:cNvGrpSpPr/>
          <p:nvPr/>
        </p:nvGrpSpPr>
        <p:grpSpPr bwMode="gray">
          <a:xfrm>
            <a:off x="8432628" y="291558"/>
            <a:ext cx="482978" cy="153874"/>
            <a:chOff x="8267440" y="285750"/>
            <a:chExt cx="473335" cy="150811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267440" y="285750"/>
              <a:ext cx="473335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235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00" dirty="0" smtClean="0">
                  <a:solidFill>
                    <a:srgbClr val="808080"/>
                  </a:solidFill>
                </a:rPr>
                <a:t>STICKER</a:t>
              </a:r>
              <a:endParaRPr lang="ru-RU" sz="800" dirty="0">
                <a:solidFill>
                  <a:srgbClr val="808080"/>
                </a:solidFill>
              </a:endParaRP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267440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267440" y="436561"/>
              <a:ext cx="473335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8682349" y="6455861"/>
            <a:ext cx="46650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66" tIns="46633" rIns="93266" bIns="4663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0000"/>
              </a:solidFill>
            </a:endParaRPr>
          </a:p>
        </p:txBody>
      </p:sp>
      <p:sp>
        <p:nvSpPr>
          <p:cNvPr id="23" name="doc id"/>
          <p:cNvSpPr>
            <a:spLocks noChangeArrowheads="1"/>
          </p:cNvSpPr>
          <p:nvPr/>
        </p:nvSpPr>
        <p:spPr bwMode="auto">
          <a:xfrm>
            <a:off x="8246612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235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808080"/>
                </a:solidFill>
              </a:rPr>
              <a:t>MSW-IIP008-20161103-NK1wm-r</a:t>
            </a:r>
            <a:endParaRPr lang="ru-RU" sz="800" dirty="0">
              <a:solidFill>
                <a:srgbClr val="808080"/>
              </a:solidFill>
            </a:endParaRPr>
          </a:p>
        </p:txBody>
      </p:sp>
      <p:grpSp>
        <p:nvGrpSpPr>
          <p:cNvPr id="26" name="LegendBoxes" hidden="1"/>
          <p:cNvGrpSpPr/>
          <p:nvPr/>
        </p:nvGrpSpPr>
        <p:grpSpPr bwMode="gray">
          <a:xfrm>
            <a:off x="8076338" y="285079"/>
            <a:ext cx="779314" cy="1017727"/>
            <a:chOff x="7835905" y="279400"/>
            <a:chExt cx="763755" cy="997467"/>
          </a:xfrm>
        </p:grpSpPr>
        <p:sp>
          <p:nvSpPr>
            <p:cNvPr id="27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0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1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235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32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235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33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235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34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235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>
                  <a:solidFill>
                    <a:srgbClr val="000000"/>
                  </a:solidFill>
                </a:rPr>
                <a:t>Legend</a:t>
              </a:r>
            </a:p>
          </p:txBody>
        </p:sp>
      </p:grpSp>
      <p:grpSp>
        <p:nvGrpSpPr>
          <p:cNvPr id="35" name="LegendLines" hidden="1"/>
          <p:cNvGrpSpPr/>
          <p:nvPr/>
        </p:nvGrpSpPr>
        <p:grpSpPr bwMode="gray">
          <a:xfrm>
            <a:off x="7762263" y="285075"/>
            <a:ext cx="1093393" cy="745084"/>
            <a:chOff x="7540629" y="279400"/>
            <a:chExt cx="1071563" cy="730251"/>
          </a:xfrm>
        </p:grpSpPr>
        <p:sp>
          <p:nvSpPr>
            <p:cNvPr id="36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7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8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9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235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40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235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41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235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2" name="LegendMoons" hidden="1"/>
          <p:cNvGrpSpPr/>
          <p:nvPr/>
        </p:nvGrpSpPr>
        <p:grpSpPr bwMode="gray">
          <a:xfrm>
            <a:off x="8008308" y="255920"/>
            <a:ext cx="847347" cy="1333054"/>
            <a:chOff x="7769225" y="250825"/>
            <a:chExt cx="830430" cy="1306516"/>
          </a:xfrm>
        </p:grpSpPr>
        <p:grpSp>
          <p:nvGrpSpPr>
            <p:cNvPr id="43" name="MoonLegend1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61" name="Oval 38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Arc 39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4" name="MoonLegend2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9" name="Oval 41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Arc 42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5" name="MoonLegend4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7" name="Oval 47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Arc 48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6" name="MoonLegend5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5" name="Oval 50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Oval 51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7" name="MoonLegend3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3" name="Oval 47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Arc 48"/>
              <p:cNvSpPr>
                <a:spLocks noChangeAspect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8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235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49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235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50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235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51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235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52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235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31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3235" rtl="0" eaLnBrk="1" fontAlgn="base" hangingPunct="1">
        <a:spcBef>
          <a:spcPct val="0"/>
        </a:spcBef>
        <a:spcAft>
          <a:spcPct val="0"/>
        </a:spcAft>
        <a:tabLst>
          <a:tab pos="275266" algn="l"/>
        </a:tabLst>
        <a:defRPr lang="ru-RU" sz="2000" b="0" baseline="0">
          <a:solidFill>
            <a:schemeClr val="accent4"/>
          </a:solidFill>
          <a:latin typeface="+mj-lt"/>
          <a:ea typeface="+mj-ea"/>
          <a:cs typeface="+mj-cs"/>
        </a:defRPr>
      </a:lvl1pPr>
      <a:lvl2pPr algn="l" defTabSz="913235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2pPr>
      <a:lvl3pPr algn="l" defTabSz="913235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3pPr>
      <a:lvl4pPr algn="l" defTabSz="913235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4pPr>
      <a:lvl5pPr algn="l" defTabSz="913235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5pPr>
      <a:lvl6pPr marL="466331" algn="l" defTabSz="913235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6pPr>
      <a:lvl7pPr marL="932665" algn="l" defTabSz="913235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7pPr>
      <a:lvl8pPr marL="1398999" algn="l" defTabSz="913235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8pPr>
      <a:lvl9pPr marL="1865332" algn="l" defTabSz="913235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ru-RU" sz="1400" baseline="0">
          <a:solidFill>
            <a:schemeClr val="tx1"/>
          </a:solidFill>
          <a:latin typeface="+mn-lt"/>
          <a:ea typeface="+mn-ea"/>
          <a:cs typeface="+mn-cs"/>
        </a:defRPr>
      </a:lvl1pPr>
      <a:lvl2pPr marL="197544" indent="-195925" algn="l" defTabSz="913235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125000"/>
        <a:buFont typeface="Arial" charset="0"/>
        <a:buChar char="▪"/>
        <a:defRPr lang="ru-RU" sz="1400" baseline="0">
          <a:solidFill>
            <a:schemeClr val="tx1"/>
          </a:solidFill>
          <a:latin typeface="+mn-lt"/>
        </a:defRPr>
      </a:lvl2pPr>
      <a:lvl3pPr marL="466331" indent="-267170" algn="l" defTabSz="913235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120000"/>
        <a:buFont typeface="Arial" charset="0"/>
        <a:buChar char="–"/>
        <a:defRPr lang="ru-RU" sz="1400" baseline="0">
          <a:solidFill>
            <a:schemeClr val="tx1"/>
          </a:solidFill>
          <a:latin typeface="+mn-lt"/>
        </a:defRPr>
      </a:lvl3pPr>
      <a:lvl4pPr marL="626636" indent="-158683" algn="l" defTabSz="913235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120000"/>
        <a:buFont typeface="Arial" charset="0"/>
        <a:buChar char="▫"/>
        <a:defRPr lang="ru-RU" sz="1400" baseline="0">
          <a:solidFill>
            <a:schemeClr val="tx1"/>
          </a:solidFill>
          <a:latin typeface="+mn-lt"/>
        </a:defRPr>
      </a:lvl4pPr>
      <a:lvl5pPr marL="764785" indent="-132776" algn="l" defTabSz="913235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89000"/>
        <a:buFont typeface="Arial" charset="0"/>
        <a:buChar char="-"/>
        <a:defRPr lang="ru-RU" sz="1400" baseline="0">
          <a:solidFill>
            <a:schemeClr val="tx1"/>
          </a:solidFill>
          <a:latin typeface="+mn-lt"/>
        </a:defRPr>
      </a:lvl5pPr>
      <a:lvl6pPr marL="764785" indent="-132776" algn="l" defTabSz="913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ru-RU" sz="1600" baseline="0">
          <a:solidFill>
            <a:schemeClr val="tx1"/>
          </a:solidFill>
          <a:latin typeface="+mn-lt"/>
        </a:defRPr>
      </a:lvl6pPr>
      <a:lvl7pPr marL="764785" indent="-132776" algn="l" defTabSz="913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ru-RU" sz="1600" baseline="0">
          <a:solidFill>
            <a:schemeClr val="tx1"/>
          </a:solidFill>
          <a:latin typeface="+mn-lt"/>
        </a:defRPr>
      </a:lvl7pPr>
      <a:lvl8pPr marL="764785" indent="-132776" algn="l" defTabSz="913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ru-RU" sz="1600" baseline="0">
          <a:solidFill>
            <a:schemeClr val="tx1"/>
          </a:solidFill>
          <a:latin typeface="+mn-lt"/>
        </a:defRPr>
      </a:lvl8pPr>
      <a:lvl9pPr marL="764785" indent="-132776" algn="l" defTabSz="913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ru-RU" sz="1600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32665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31" algn="l" defTabSz="932665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665" algn="l" defTabSz="932665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999" algn="l" defTabSz="932665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332" algn="l" defTabSz="932665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665" algn="l" defTabSz="932665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996" algn="l" defTabSz="932665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329" algn="l" defTabSz="932665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663" algn="l" defTabSz="932665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066456801"/>
              </p:ext>
            </p:ext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8" name="think-cell Slide" r:id="rId24" imgW="270" imgH="270" progId="TCLayout.ActiveDocument.1">
                  <p:embed/>
                </p:oleObj>
              </mc:Choice>
              <mc:Fallback>
                <p:oleObj name="think-cell Slide" r:id="rId2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8"/>
            </p:custDataLst>
          </p:nvPr>
        </p:nvSpPr>
        <p:spPr bwMode="auto">
          <a:xfrm>
            <a:off x="0" y="0"/>
            <a:ext cx="161984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8028421" y="1980006"/>
            <a:ext cx="2088614" cy="94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600" smtClean="0">
                <a:solidFill>
                  <a:srgbClr val="808080"/>
                </a:solidFill>
                <a:latin typeface="Arial"/>
              </a:rPr>
              <a:t>Last Modified 07.11.2016 10:10 Russia TZ 2 Standard Time</a:t>
            </a:r>
            <a:endParaRPr dirty="0" smtClean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8138004" y="4197986"/>
            <a:ext cx="1869449" cy="94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600" smtClean="0">
                <a:solidFill>
                  <a:srgbClr val="808080"/>
                </a:solidFill>
                <a:latin typeface="Arial"/>
              </a:rPr>
              <a:t>Printed 22.09.2016 19:23 Russia TZ 2 Standard Time</a:t>
            </a:r>
            <a:endParaRPr dirty="0" smtClean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21489" y="234864"/>
            <a:ext cx="8794113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 smtClean="0"/>
              <a:t>Click to edit Master title style</a:t>
            </a:r>
            <a:endParaRPr lang="ru-RU" noProof="0" dirty="0" smtClean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21489" y="77303"/>
            <a:ext cx="500512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800" cap="all" dirty="0">
                <a:solidFill>
                  <a:srgbClr val="808080"/>
                </a:solidFill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21489" y="566136"/>
            <a:ext cx="8794113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lang="ru-RU"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lang="ru-RU"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lang="ru-RU"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lang="ru-RU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ru-RU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ru-RU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ru-RU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ru-RU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ru-RU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 lang="ru-RU"/>
            </a:pPr>
            <a:r>
              <a:rPr sz="1600" dirty="0" smtClean="0">
                <a:solidFill>
                  <a:srgbClr val="808080"/>
                </a:solidFill>
                <a:latin typeface="Arial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/>
        </p:nvGrpSpPr>
        <p:grpSpPr bwMode="gray">
          <a:xfrm>
            <a:off x="121489" y="6434030"/>
            <a:ext cx="8794113" cy="332048"/>
            <a:chOff x="119063" y="6305945"/>
            <a:chExt cx="8618537" cy="325438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gray">
            <a:xfrm>
              <a:off x="119063" y="6305945"/>
              <a:ext cx="8618537" cy="123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lang="ru-RU"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lang="ru-RU"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lang="ru-RU"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lang="ru-RU"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 lang="ru-RU"/>
              </a:pPr>
              <a:r>
                <a:rPr sz="800" dirty="0" smtClean="0">
                  <a:solidFill>
                    <a:srgbClr val="808080"/>
                  </a:solidFill>
                  <a:latin typeface="Arial"/>
                </a:rPr>
                <a:t>1 Сноска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gray">
            <a:xfrm>
              <a:off x="119063" y="6507558"/>
              <a:ext cx="7200000" cy="123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marL="621975" indent="-621975" defTabSz="913526" fontAlgn="base">
                <a:spcBef>
                  <a:spcPct val="0"/>
                </a:spcBef>
                <a:spcAft>
                  <a:spcPct val="0"/>
                </a:spcAft>
                <a:tabLst>
                  <a:tab pos="625214" algn="l"/>
                </a:tabLst>
              </a:pPr>
              <a:r>
                <a:rPr lang="ru-RU" sz="800" dirty="0">
                  <a:solidFill>
                    <a:srgbClr val="808080"/>
                  </a:solidFill>
                </a:rPr>
                <a:t>ИСТОЧНИК: источник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482156" y="1991016"/>
            <a:ext cx="4389768" cy="107721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 smtClean="0"/>
              <a:t>Click to edit Master text styles</a:t>
            </a:r>
          </a:p>
          <a:p>
            <a:pPr lvl="1" latinLnBrk="0"/>
            <a:r>
              <a:rPr lang="en-US" smtClean="0"/>
              <a:t>Second level</a:t>
            </a:r>
          </a:p>
          <a:p>
            <a:pPr lvl="2" latinLnBrk="0"/>
            <a:r>
              <a:rPr lang="en-US" smtClean="0"/>
              <a:t>Third level</a:t>
            </a:r>
          </a:p>
          <a:p>
            <a:pPr lvl="3" latinLnBrk="0"/>
            <a:r>
              <a:rPr lang="en-US" smtClean="0"/>
              <a:t>Fourth level</a:t>
            </a:r>
          </a:p>
          <a:p>
            <a:pPr lvl="4" latinLnBrk="0"/>
            <a:r>
              <a:rPr lang="en-US" smtClean="0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482155" y="1283301"/>
            <a:ext cx="4350892" cy="518318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rgbClr val="000000"/>
                  </a:solidFill>
                </a:rPr>
                <a:t>Title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grpSp>
        <p:nvGrpSpPr>
          <p:cNvPr id="17" name="McKSticker" hidden="1"/>
          <p:cNvGrpSpPr/>
          <p:nvPr/>
        </p:nvGrpSpPr>
        <p:grpSpPr bwMode="gray">
          <a:xfrm>
            <a:off x="8432625" y="291555"/>
            <a:ext cx="482978" cy="153874"/>
            <a:chOff x="8267440" y="285750"/>
            <a:chExt cx="473335" cy="150811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267440" y="285750"/>
              <a:ext cx="473335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00" dirty="0" smtClean="0">
                  <a:solidFill>
                    <a:srgbClr val="808080"/>
                  </a:solidFill>
                </a:rPr>
                <a:t>STICKER</a:t>
              </a:r>
              <a:endParaRPr lang="ru-RU" sz="800" dirty="0">
                <a:solidFill>
                  <a:srgbClr val="808080"/>
                </a:solidFill>
              </a:endParaRP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267440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267440" y="436561"/>
              <a:ext cx="473335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8682346" y="6455859"/>
            <a:ext cx="46650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0000"/>
              </a:solidFill>
            </a:endParaRPr>
          </a:p>
        </p:txBody>
      </p:sp>
      <p:sp>
        <p:nvSpPr>
          <p:cNvPr id="23" name="doc id"/>
          <p:cNvSpPr>
            <a:spLocks noChangeArrowheads="1"/>
          </p:cNvSpPr>
          <p:nvPr/>
        </p:nvSpPr>
        <p:spPr bwMode="auto">
          <a:xfrm>
            <a:off x="824660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808080"/>
                </a:solidFill>
              </a:rPr>
              <a:t>MSW-IIP008-20161103-NK1wm-r</a:t>
            </a:r>
            <a:endParaRPr lang="ru-RU" sz="800" dirty="0">
              <a:solidFill>
                <a:srgbClr val="808080"/>
              </a:solidFill>
            </a:endParaRPr>
          </a:p>
        </p:txBody>
      </p:sp>
      <p:grpSp>
        <p:nvGrpSpPr>
          <p:cNvPr id="26" name="LegendBoxes" hidden="1"/>
          <p:cNvGrpSpPr/>
          <p:nvPr/>
        </p:nvGrpSpPr>
        <p:grpSpPr bwMode="gray">
          <a:xfrm>
            <a:off x="8076338" y="285076"/>
            <a:ext cx="779314" cy="1017727"/>
            <a:chOff x="7835905" y="279400"/>
            <a:chExt cx="763755" cy="997467"/>
          </a:xfrm>
        </p:grpSpPr>
        <p:sp>
          <p:nvSpPr>
            <p:cNvPr id="27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0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1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32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33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34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>
                  <a:solidFill>
                    <a:srgbClr val="000000"/>
                  </a:solidFill>
                </a:rPr>
                <a:t>Legend</a:t>
              </a:r>
            </a:p>
          </p:txBody>
        </p:sp>
      </p:grpSp>
      <p:grpSp>
        <p:nvGrpSpPr>
          <p:cNvPr id="35" name="LegendLines" hidden="1"/>
          <p:cNvGrpSpPr/>
          <p:nvPr/>
        </p:nvGrpSpPr>
        <p:grpSpPr bwMode="gray">
          <a:xfrm>
            <a:off x="7762260" y="285075"/>
            <a:ext cx="1093393" cy="745084"/>
            <a:chOff x="7540629" y="279400"/>
            <a:chExt cx="1071563" cy="730251"/>
          </a:xfrm>
        </p:grpSpPr>
        <p:sp>
          <p:nvSpPr>
            <p:cNvPr id="36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7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8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9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40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41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2" name="LegendMoons" hidden="1"/>
          <p:cNvGrpSpPr/>
          <p:nvPr/>
        </p:nvGrpSpPr>
        <p:grpSpPr bwMode="gray">
          <a:xfrm>
            <a:off x="8008305" y="255920"/>
            <a:ext cx="847347" cy="1333054"/>
            <a:chOff x="7769225" y="250825"/>
            <a:chExt cx="830430" cy="1306516"/>
          </a:xfrm>
        </p:grpSpPr>
        <p:grpSp>
          <p:nvGrpSpPr>
            <p:cNvPr id="43" name="MoonLegend1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61" name="Oval 38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Arc 39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4" name="MoonLegend2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9" name="Oval 41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Arc 42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5" name="MoonLegend4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7" name="Oval 47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Arc 48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6" name="MoonLegend5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5" name="Oval 50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Oval 51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7" name="MoonLegend3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3" name="Oval 47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Arc 48"/>
              <p:cNvSpPr>
                <a:spLocks noChangeAspect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8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49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50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51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52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457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275353" algn="l"/>
        </a:tabLst>
        <a:defRPr lang="ru-RU" sz="2000" b="0" baseline="0">
          <a:solidFill>
            <a:schemeClr val="accent4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ru-RU" sz="1400" baseline="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125000"/>
        <a:buFont typeface="Arial" charset="0"/>
        <a:buChar char="▪"/>
        <a:defRPr lang="ru-RU" sz="1400" baseline="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120000"/>
        <a:buFont typeface="Arial" charset="0"/>
        <a:buChar char="–"/>
        <a:defRPr lang="ru-RU" sz="1400" baseline="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120000"/>
        <a:buFont typeface="Arial" charset="0"/>
        <a:buChar char="▫"/>
        <a:defRPr lang="ru-RU" sz="1400" baseline="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89000"/>
        <a:buFont typeface="Arial" charset="0"/>
        <a:buChar char="-"/>
        <a:defRPr lang="ru-RU" sz="1400" baseline="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ru-RU" sz="1600" baseline="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ru-RU" sz="1600" baseline="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ru-RU" sz="1600" baseline="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ru-RU" sz="1600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32962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652258711"/>
              </p:ext>
            </p:ext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1" name="think-cell Slide" r:id="rId24" imgW="270" imgH="270" progId="TCLayout.ActiveDocument.1">
                  <p:embed/>
                </p:oleObj>
              </mc:Choice>
              <mc:Fallback>
                <p:oleObj name="think-cell Slide" r:id="rId2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8"/>
            </p:custDataLst>
          </p:nvPr>
        </p:nvSpPr>
        <p:spPr bwMode="auto">
          <a:xfrm>
            <a:off x="0" y="0"/>
            <a:ext cx="161984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8028421" y="1980006"/>
            <a:ext cx="2088614" cy="94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600" smtClean="0">
                <a:solidFill>
                  <a:srgbClr val="808080"/>
                </a:solidFill>
                <a:latin typeface="Arial"/>
              </a:rPr>
              <a:t>Last Modified 07.11.2016 10:10 Russia TZ 2 Standard Time</a:t>
            </a:r>
            <a:endParaRPr dirty="0" smtClean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8138004" y="4197986"/>
            <a:ext cx="1869449" cy="94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600" smtClean="0">
                <a:solidFill>
                  <a:srgbClr val="808080"/>
                </a:solidFill>
                <a:latin typeface="Arial"/>
              </a:rPr>
              <a:t>Printed 22.09.2016 19:23 Russia TZ 2 Standard Time</a:t>
            </a:r>
            <a:endParaRPr dirty="0" smtClean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21489" y="234864"/>
            <a:ext cx="8794113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 smtClean="0"/>
              <a:t>Click to edit Master title style</a:t>
            </a:r>
            <a:endParaRPr lang="ru-RU" noProof="0" dirty="0" smtClean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21489" y="77303"/>
            <a:ext cx="500512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800" cap="all" dirty="0">
                <a:solidFill>
                  <a:srgbClr val="808080"/>
                </a:solidFill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21489" y="566136"/>
            <a:ext cx="8794113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lang="ru-RU"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lang="ru-RU"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lang="ru-RU"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lang="ru-RU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ru-RU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ru-RU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ru-RU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ru-RU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ru-RU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 lang="ru-RU"/>
            </a:pPr>
            <a:r>
              <a:rPr sz="1600" dirty="0" smtClean="0">
                <a:solidFill>
                  <a:srgbClr val="808080"/>
                </a:solidFill>
                <a:latin typeface="Arial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/>
        </p:nvGrpSpPr>
        <p:grpSpPr bwMode="gray">
          <a:xfrm>
            <a:off x="121489" y="6434030"/>
            <a:ext cx="8794113" cy="332048"/>
            <a:chOff x="119063" y="6305945"/>
            <a:chExt cx="8618537" cy="325438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gray">
            <a:xfrm>
              <a:off x="119063" y="6305945"/>
              <a:ext cx="8618537" cy="123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lang="ru-RU"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lang="ru-RU"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lang="ru-RU"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lang="ru-RU"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 lang="ru-RU"/>
              </a:pPr>
              <a:r>
                <a:rPr sz="800" dirty="0" smtClean="0">
                  <a:solidFill>
                    <a:srgbClr val="808080"/>
                  </a:solidFill>
                  <a:latin typeface="Arial"/>
                </a:rPr>
                <a:t>1 Сноска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gray">
            <a:xfrm>
              <a:off x="119063" y="6507558"/>
              <a:ext cx="7200000" cy="123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marL="621975" indent="-621975" defTabSz="913526" fontAlgn="base">
                <a:spcBef>
                  <a:spcPct val="0"/>
                </a:spcBef>
                <a:spcAft>
                  <a:spcPct val="0"/>
                </a:spcAft>
                <a:tabLst>
                  <a:tab pos="625214" algn="l"/>
                </a:tabLst>
              </a:pPr>
              <a:r>
                <a:rPr lang="ru-RU" sz="800" dirty="0">
                  <a:solidFill>
                    <a:srgbClr val="808080"/>
                  </a:solidFill>
                </a:rPr>
                <a:t>ИСТОЧНИК: источник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482156" y="1991016"/>
            <a:ext cx="4389768" cy="107721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 smtClean="0"/>
              <a:t>Click to edit Master text styles</a:t>
            </a:r>
          </a:p>
          <a:p>
            <a:pPr lvl="1" latinLnBrk="0"/>
            <a:r>
              <a:rPr lang="en-US" smtClean="0"/>
              <a:t>Second level</a:t>
            </a:r>
          </a:p>
          <a:p>
            <a:pPr lvl="2" latinLnBrk="0"/>
            <a:r>
              <a:rPr lang="en-US" smtClean="0"/>
              <a:t>Third level</a:t>
            </a:r>
          </a:p>
          <a:p>
            <a:pPr lvl="3" latinLnBrk="0"/>
            <a:r>
              <a:rPr lang="en-US" smtClean="0"/>
              <a:t>Fourth level</a:t>
            </a:r>
          </a:p>
          <a:p>
            <a:pPr lvl="4" latinLnBrk="0"/>
            <a:r>
              <a:rPr lang="en-US" smtClean="0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482155" y="1283301"/>
            <a:ext cx="4350892" cy="518318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rgbClr val="000000"/>
                  </a:solidFill>
                </a:rPr>
                <a:t>Title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grpSp>
        <p:nvGrpSpPr>
          <p:cNvPr id="17" name="McKSticker" hidden="1"/>
          <p:cNvGrpSpPr/>
          <p:nvPr/>
        </p:nvGrpSpPr>
        <p:grpSpPr bwMode="gray">
          <a:xfrm>
            <a:off x="8432625" y="291555"/>
            <a:ext cx="482978" cy="153874"/>
            <a:chOff x="8267440" y="285750"/>
            <a:chExt cx="473335" cy="150811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267440" y="285750"/>
              <a:ext cx="473335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00" dirty="0" smtClean="0">
                  <a:solidFill>
                    <a:srgbClr val="808080"/>
                  </a:solidFill>
                </a:rPr>
                <a:t>STICKER</a:t>
              </a:r>
              <a:endParaRPr lang="ru-RU" sz="800" dirty="0">
                <a:solidFill>
                  <a:srgbClr val="808080"/>
                </a:solidFill>
              </a:endParaRP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267440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267440" y="436561"/>
              <a:ext cx="473335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8682346" y="6455859"/>
            <a:ext cx="46650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0000"/>
              </a:solidFill>
            </a:endParaRPr>
          </a:p>
        </p:txBody>
      </p:sp>
      <p:sp>
        <p:nvSpPr>
          <p:cNvPr id="23" name="doc id"/>
          <p:cNvSpPr>
            <a:spLocks noChangeArrowheads="1"/>
          </p:cNvSpPr>
          <p:nvPr/>
        </p:nvSpPr>
        <p:spPr bwMode="auto">
          <a:xfrm>
            <a:off x="824660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808080"/>
                </a:solidFill>
              </a:rPr>
              <a:t>MSW-IIP008-20161103-NK1wm-r</a:t>
            </a:r>
            <a:endParaRPr lang="ru-RU" sz="800" dirty="0">
              <a:solidFill>
                <a:srgbClr val="808080"/>
              </a:solidFill>
            </a:endParaRPr>
          </a:p>
        </p:txBody>
      </p:sp>
      <p:grpSp>
        <p:nvGrpSpPr>
          <p:cNvPr id="26" name="LegendBoxes" hidden="1"/>
          <p:cNvGrpSpPr/>
          <p:nvPr/>
        </p:nvGrpSpPr>
        <p:grpSpPr bwMode="gray">
          <a:xfrm>
            <a:off x="8076338" y="285076"/>
            <a:ext cx="779314" cy="1017727"/>
            <a:chOff x="7835905" y="279400"/>
            <a:chExt cx="763755" cy="997467"/>
          </a:xfrm>
        </p:grpSpPr>
        <p:sp>
          <p:nvSpPr>
            <p:cNvPr id="27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0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1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32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33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34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>
                  <a:solidFill>
                    <a:srgbClr val="000000"/>
                  </a:solidFill>
                </a:rPr>
                <a:t>Legend</a:t>
              </a:r>
            </a:p>
          </p:txBody>
        </p:sp>
      </p:grpSp>
      <p:grpSp>
        <p:nvGrpSpPr>
          <p:cNvPr id="35" name="LegendLines" hidden="1"/>
          <p:cNvGrpSpPr/>
          <p:nvPr/>
        </p:nvGrpSpPr>
        <p:grpSpPr bwMode="gray">
          <a:xfrm>
            <a:off x="7762260" y="285075"/>
            <a:ext cx="1093393" cy="745084"/>
            <a:chOff x="7540629" y="279400"/>
            <a:chExt cx="1071563" cy="730251"/>
          </a:xfrm>
        </p:grpSpPr>
        <p:sp>
          <p:nvSpPr>
            <p:cNvPr id="36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7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8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9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40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41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2" name="LegendMoons" hidden="1"/>
          <p:cNvGrpSpPr/>
          <p:nvPr/>
        </p:nvGrpSpPr>
        <p:grpSpPr bwMode="gray">
          <a:xfrm>
            <a:off x="8008305" y="255920"/>
            <a:ext cx="847347" cy="1333054"/>
            <a:chOff x="7769225" y="250825"/>
            <a:chExt cx="830430" cy="1306516"/>
          </a:xfrm>
        </p:grpSpPr>
        <p:grpSp>
          <p:nvGrpSpPr>
            <p:cNvPr id="43" name="MoonLegend1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61" name="Oval 38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Arc 39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4" name="MoonLegend2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9" name="Oval 41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Arc 42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5" name="MoonLegend4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7" name="Oval 47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Arc 48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6" name="MoonLegend5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5" name="Oval 50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Oval 51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7" name="MoonLegend3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3" name="Oval 47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Arc 48"/>
              <p:cNvSpPr>
                <a:spLocks noChangeAspect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8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49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50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51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52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007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275353" algn="l"/>
        </a:tabLst>
        <a:defRPr lang="ru-RU" sz="2000" b="0" baseline="0">
          <a:solidFill>
            <a:schemeClr val="accent4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ru-RU" sz="1400" baseline="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125000"/>
        <a:buFont typeface="Arial" charset="0"/>
        <a:buChar char="▪"/>
        <a:defRPr lang="ru-RU" sz="1400" baseline="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120000"/>
        <a:buFont typeface="Arial" charset="0"/>
        <a:buChar char="–"/>
        <a:defRPr lang="ru-RU" sz="1400" baseline="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120000"/>
        <a:buFont typeface="Arial" charset="0"/>
        <a:buChar char="▫"/>
        <a:defRPr lang="ru-RU" sz="1400" baseline="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89000"/>
        <a:buFont typeface="Arial" charset="0"/>
        <a:buChar char="-"/>
        <a:defRPr lang="ru-RU" sz="1400" baseline="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ru-RU" sz="1600" baseline="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ru-RU" sz="1600" baseline="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ru-RU" sz="1600" baseline="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ru-RU" sz="1600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32962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651591879"/>
              </p:ext>
            </p:ext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2" name="think-cell Slide" r:id="rId24" imgW="270" imgH="270" progId="TCLayout.ActiveDocument.1">
                  <p:embed/>
                </p:oleObj>
              </mc:Choice>
              <mc:Fallback>
                <p:oleObj name="think-cell Slide" r:id="rId2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8"/>
            </p:custDataLst>
          </p:nvPr>
        </p:nvSpPr>
        <p:spPr bwMode="auto">
          <a:xfrm>
            <a:off x="0" y="0"/>
            <a:ext cx="161984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8028421" y="1980009"/>
            <a:ext cx="2088614" cy="94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600" smtClean="0">
                <a:solidFill>
                  <a:srgbClr val="808080"/>
                </a:solidFill>
                <a:latin typeface="Arial"/>
              </a:rPr>
              <a:t>Last Modified 07.11.2016 10:10 Russia TZ 2 Standard Time</a:t>
            </a:r>
            <a:endParaRPr dirty="0" smtClean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8138007" y="4197989"/>
            <a:ext cx="1869449" cy="94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ru-RU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ru-RU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 lang="ru-RU"/>
            </a:pPr>
            <a:r>
              <a:rPr lang="en-US" sz="600" smtClean="0">
                <a:solidFill>
                  <a:srgbClr val="808080"/>
                </a:solidFill>
                <a:latin typeface="Arial"/>
              </a:rPr>
              <a:t>Printed 22.09.2016 19:23 Russia TZ 2 Standard Time</a:t>
            </a:r>
            <a:endParaRPr dirty="0" smtClean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21492" y="234864"/>
            <a:ext cx="8794113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 smtClean="0"/>
              <a:t>Click to edit Master title style</a:t>
            </a:r>
            <a:endParaRPr lang="ru-RU" noProof="0" dirty="0" smtClean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21491" y="77303"/>
            <a:ext cx="500512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800" cap="all" dirty="0">
                <a:solidFill>
                  <a:srgbClr val="808080"/>
                </a:solidFill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21492" y="566139"/>
            <a:ext cx="8794113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lang="ru-RU"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lang="ru-RU"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lang="ru-RU"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lang="ru-RU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ru-RU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ru-RU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ru-RU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ru-RU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ru-RU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 lang="ru-RU"/>
            </a:pPr>
            <a:r>
              <a:rPr sz="1600" dirty="0" smtClean="0">
                <a:solidFill>
                  <a:srgbClr val="808080"/>
                </a:solidFill>
                <a:latin typeface="Arial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/>
        </p:nvGrpSpPr>
        <p:grpSpPr bwMode="gray">
          <a:xfrm>
            <a:off x="121492" y="6434030"/>
            <a:ext cx="8794113" cy="332048"/>
            <a:chOff x="119063" y="6305945"/>
            <a:chExt cx="8618537" cy="325438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gray">
            <a:xfrm>
              <a:off x="119063" y="6305945"/>
              <a:ext cx="8618537" cy="123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lang="ru-RU"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lang="ru-RU"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lang="ru-RU"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lang="ru-RU"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lang="ru-RU"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 lang="ru-RU"/>
              </a:pPr>
              <a:r>
                <a:rPr sz="800" dirty="0" smtClean="0">
                  <a:solidFill>
                    <a:srgbClr val="808080"/>
                  </a:solidFill>
                  <a:latin typeface="Arial"/>
                </a:rPr>
                <a:t>1 Сноска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gray">
            <a:xfrm>
              <a:off x="119063" y="6507558"/>
              <a:ext cx="7200000" cy="123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marL="621778" indent="-621778" defTabSz="913235" fontAlgn="base">
                <a:spcBef>
                  <a:spcPct val="0"/>
                </a:spcBef>
                <a:spcAft>
                  <a:spcPct val="0"/>
                </a:spcAft>
                <a:tabLst>
                  <a:tab pos="625015" algn="l"/>
                </a:tabLst>
              </a:pPr>
              <a:r>
                <a:rPr lang="ru-RU" sz="800" dirty="0">
                  <a:solidFill>
                    <a:srgbClr val="808080"/>
                  </a:solidFill>
                </a:rPr>
                <a:t>ИСТОЧНИК: источник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482159" y="1991016"/>
            <a:ext cx="4389768" cy="109909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 smtClean="0"/>
              <a:t>Click to edit Master text styles</a:t>
            </a:r>
          </a:p>
          <a:p>
            <a:pPr lvl="1" latinLnBrk="0"/>
            <a:r>
              <a:rPr lang="en-US" smtClean="0"/>
              <a:t>Second level</a:t>
            </a:r>
          </a:p>
          <a:p>
            <a:pPr lvl="2" latinLnBrk="0"/>
            <a:r>
              <a:rPr lang="en-US" smtClean="0"/>
              <a:t>Third level</a:t>
            </a:r>
          </a:p>
          <a:p>
            <a:pPr lvl="3" latinLnBrk="0"/>
            <a:r>
              <a:rPr lang="en-US" smtClean="0"/>
              <a:t>Fourth level</a:t>
            </a:r>
          </a:p>
          <a:p>
            <a:pPr lvl="4" latinLnBrk="0"/>
            <a:r>
              <a:rPr lang="en-US" smtClean="0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482158" y="1283301"/>
            <a:ext cx="4350892" cy="518318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rgbClr val="000000"/>
                  </a:solidFill>
                </a:rPr>
                <a:t>Title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grpSp>
        <p:nvGrpSpPr>
          <p:cNvPr id="17" name="McKSticker" hidden="1"/>
          <p:cNvGrpSpPr/>
          <p:nvPr/>
        </p:nvGrpSpPr>
        <p:grpSpPr bwMode="gray">
          <a:xfrm>
            <a:off x="8432628" y="291558"/>
            <a:ext cx="482978" cy="153874"/>
            <a:chOff x="8267440" y="285750"/>
            <a:chExt cx="473335" cy="150811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267440" y="285750"/>
              <a:ext cx="473335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235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00" dirty="0" smtClean="0">
                  <a:solidFill>
                    <a:srgbClr val="808080"/>
                  </a:solidFill>
                </a:rPr>
                <a:t>STICKER</a:t>
              </a:r>
              <a:endParaRPr lang="ru-RU" sz="800" dirty="0">
                <a:solidFill>
                  <a:srgbClr val="808080"/>
                </a:solidFill>
              </a:endParaRP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267440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267440" y="436561"/>
              <a:ext cx="473335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8682349" y="6455861"/>
            <a:ext cx="46650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66" tIns="46633" rIns="93266" bIns="4663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0000"/>
              </a:solidFill>
            </a:endParaRPr>
          </a:p>
        </p:txBody>
      </p:sp>
      <p:sp>
        <p:nvSpPr>
          <p:cNvPr id="23" name="doc id"/>
          <p:cNvSpPr>
            <a:spLocks noChangeArrowheads="1"/>
          </p:cNvSpPr>
          <p:nvPr/>
        </p:nvSpPr>
        <p:spPr bwMode="auto">
          <a:xfrm>
            <a:off x="8246612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235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808080"/>
                </a:solidFill>
              </a:rPr>
              <a:t>MSW-IIP008-20161103-NK1wm-r</a:t>
            </a:r>
            <a:endParaRPr lang="ru-RU" sz="800" dirty="0">
              <a:solidFill>
                <a:srgbClr val="808080"/>
              </a:solidFill>
            </a:endParaRPr>
          </a:p>
        </p:txBody>
      </p:sp>
      <p:grpSp>
        <p:nvGrpSpPr>
          <p:cNvPr id="26" name="LegendBoxes" hidden="1"/>
          <p:cNvGrpSpPr/>
          <p:nvPr/>
        </p:nvGrpSpPr>
        <p:grpSpPr bwMode="gray">
          <a:xfrm>
            <a:off x="8076338" y="285079"/>
            <a:ext cx="779314" cy="1017727"/>
            <a:chOff x="7835905" y="279400"/>
            <a:chExt cx="763755" cy="997467"/>
          </a:xfrm>
        </p:grpSpPr>
        <p:sp>
          <p:nvSpPr>
            <p:cNvPr id="27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0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1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235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32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235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33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235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34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235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>
                  <a:solidFill>
                    <a:srgbClr val="000000"/>
                  </a:solidFill>
                </a:rPr>
                <a:t>Legend</a:t>
              </a:r>
            </a:p>
          </p:txBody>
        </p:sp>
      </p:grpSp>
      <p:grpSp>
        <p:nvGrpSpPr>
          <p:cNvPr id="35" name="LegendLines" hidden="1"/>
          <p:cNvGrpSpPr/>
          <p:nvPr/>
        </p:nvGrpSpPr>
        <p:grpSpPr bwMode="gray">
          <a:xfrm>
            <a:off x="7762263" y="285075"/>
            <a:ext cx="1093393" cy="745084"/>
            <a:chOff x="7540629" y="279400"/>
            <a:chExt cx="1071563" cy="730251"/>
          </a:xfrm>
        </p:grpSpPr>
        <p:sp>
          <p:nvSpPr>
            <p:cNvPr id="36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7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8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9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235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40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235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41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235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2" name="LegendMoons" hidden="1"/>
          <p:cNvGrpSpPr/>
          <p:nvPr/>
        </p:nvGrpSpPr>
        <p:grpSpPr bwMode="gray">
          <a:xfrm>
            <a:off x="8008308" y="255920"/>
            <a:ext cx="847347" cy="1333054"/>
            <a:chOff x="7769225" y="250825"/>
            <a:chExt cx="830430" cy="1306516"/>
          </a:xfrm>
        </p:grpSpPr>
        <p:grpSp>
          <p:nvGrpSpPr>
            <p:cNvPr id="43" name="MoonLegend1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61" name="Oval 38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Arc 39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4" name="MoonLegend2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9" name="Oval 41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Arc 42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5" name="MoonLegend4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7" name="Oval 47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Arc 48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6" name="MoonLegend5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5" name="Oval 50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Oval 51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7" name="MoonLegend3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3" name="Oval 47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Arc 48"/>
              <p:cNvSpPr>
                <a:spLocks noChangeAspect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8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235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49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235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50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235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51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235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52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235"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lang="ru-RU" sz="1200" dirty="0" smtClean="0">
                  <a:solidFill>
                    <a:srgbClr val="000000"/>
                  </a:solidFill>
                </a:rPr>
                <a:t>Legend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6440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3235" rtl="0" eaLnBrk="1" fontAlgn="base" hangingPunct="1">
        <a:spcBef>
          <a:spcPct val="0"/>
        </a:spcBef>
        <a:spcAft>
          <a:spcPct val="0"/>
        </a:spcAft>
        <a:tabLst>
          <a:tab pos="275266" algn="l"/>
        </a:tabLst>
        <a:defRPr lang="ru-RU" sz="2000" b="0" baseline="0">
          <a:solidFill>
            <a:schemeClr val="accent4"/>
          </a:solidFill>
          <a:latin typeface="+mj-lt"/>
          <a:ea typeface="+mj-ea"/>
          <a:cs typeface="+mj-cs"/>
        </a:defRPr>
      </a:lvl1pPr>
      <a:lvl2pPr algn="l" defTabSz="913235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2pPr>
      <a:lvl3pPr algn="l" defTabSz="913235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3pPr>
      <a:lvl4pPr algn="l" defTabSz="913235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4pPr>
      <a:lvl5pPr algn="l" defTabSz="913235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5pPr>
      <a:lvl6pPr marL="466331" algn="l" defTabSz="913235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6pPr>
      <a:lvl7pPr marL="932665" algn="l" defTabSz="913235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7pPr>
      <a:lvl8pPr marL="1398999" algn="l" defTabSz="913235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8pPr>
      <a:lvl9pPr marL="1865332" algn="l" defTabSz="913235" rtl="0" eaLnBrk="1" fontAlgn="base" hangingPunct="1">
        <a:spcBef>
          <a:spcPct val="0"/>
        </a:spcBef>
        <a:spcAft>
          <a:spcPct val="0"/>
        </a:spcAft>
        <a:defRPr lang="ru-RU"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ru-RU" sz="1400" baseline="0">
          <a:solidFill>
            <a:schemeClr val="tx1"/>
          </a:solidFill>
          <a:latin typeface="+mn-lt"/>
          <a:ea typeface="+mn-ea"/>
          <a:cs typeface="+mn-cs"/>
        </a:defRPr>
      </a:lvl1pPr>
      <a:lvl2pPr marL="197544" indent="-195925" algn="l" defTabSz="913235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125000"/>
        <a:buFont typeface="Arial" charset="0"/>
        <a:buChar char="▪"/>
        <a:defRPr lang="ru-RU" sz="1400" baseline="0">
          <a:solidFill>
            <a:schemeClr val="tx1"/>
          </a:solidFill>
          <a:latin typeface="+mn-lt"/>
        </a:defRPr>
      </a:lvl2pPr>
      <a:lvl3pPr marL="466331" indent="-267170" algn="l" defTabSz="913235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120000"/>
        <a:buFont typeface="Arial" charset="0"/>
        <a:buChar char="–"/>
        <a:defRPr lang="ru-RU" sz="1400" baseline="0">
          <a:solidFill>
            <a:schemeClr val="tx1"/>
          </a:solidFill>
          <a:latin typeface="+mn-lt"/>
        </a:defRPr>
      </a:lvl3pPr>
      <a:lvl4pPr marL="626636" indent="-158683" algn="l" defTabSz="913235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120000"/>
        <a:buFont typeface="Arial" charset="0"/>
        <a:buChar char="▫"/>
        <a:defRPr lang="ru-RU" sz="1400" baseline="0">
          <a:solidFill>
            <a:schemeClr val="tx1"/>
          </a:solidFill>
          <a:latin typeface="+mn-lt"/>
        </a:defRPr>
      </a:lvl4pPr>
      <a:lvl5pPr marL="764785" indent="-132776" algn="l" defTabSz="913235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89000"/>
        <a:buFont typeface="Arial" charset="0"/>
        <a:buChar char="-"/>
        <a:defRPr lang="ru-RU" sz="1400" baseline="0">
          <a:solidFill>
            <a:schemeClr val="tx1"/>
          </a:solidFill>
          <a:latin typeface="+mn-lt"/>
        </a:defRPr>
      </a:lvl5pPr>
      <a:lvl6pPr marL="764785" indent="-132776" algn="l" defTabSz="913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ru-RU" sz="1600" baseline="0">
          <a:solidFill>
            <a:schemeClr val="tx1"/>
          </a:solidFill>
          <a:latin typeface="+mn-lt"/>
        </a:defRPr>
      </a:lvl6pPr>
      <a:lvl7pPr marL="764785" indent="-132776" algn="l" defTabSz="913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ru-RU" sz="1600" baseline="0">
          <a:solidFill>
            <a:schemeClr val="tx1"/>
          </a:solidFill>
          <a:latin typeface="+mn-lt"/>
        </a:defRPr>
      </a:lvl7pPr>
      <a:lvl8pPr marL="764785" indent="-132776" algn="l" defTabSz="913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ru-RU" sz="1600" baseline="0">
          <a:solidFill>
            <a:schemeClr val="tx1"/>
          </a:solidFill>
          <a:latin typeface="+mn-lt"/>
        </a:defRPr>
      </a:lvl8pPr>
      <a:lvl9pPr marL="764785" indent="-132776" algn="l" defTabSz="913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ru-RU" sz="1600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32665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31" algn="l" defTabSz="932665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665" algn="l" defTabSz="932665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999" algn="l" defTabSz="932665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332" algn="l" defTabSz="932665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665" algn="l" defTabSz="932665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996" algn="l" defTabSz="932665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329" algn="l" defTabSz="932665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663" algn="l" defTabSz="932665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6CCB2-A8B9-476B-84C4-43B50D0B35F6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D92FA-6B39-4727-BD99-D026A3BA4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19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3756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  <p:sldLayoutId id="2147483770" r:id="rId27"/>
    <p:sldLayoutId id="2147483771" r:id="rId28"/>
    <p:sldLayoutId id="2147483772" r:id="rId29"/>
    <p:sldLayoutId id="2147483773" r:id="rId30"/>
    <p:sldLayoutId id="2147483774" r:id="rId31"/>
    <p:sldLayoutId id="2147483775" r:id="rId32"/>
    <p:sldLayoutId id="2147483776" r:id="rId33"/>
    <p:sldLayoutId id="2147483777" r:id="rId34"/>
    <p:sldLayoutId id="2147483778" r:id="rId35"/>
    <p:sldLayoutId id="2147483779" r:id="rId36"/>
    <p:sldLayoutId id="2147483780" r:id="rId37"/>
    <p:sldLayoutId id="2147483781" r:id="rId38"/>
    <p:sldLayoutId id="2147483782" r:id="rId39"/>
    <p:sldLayoutId id="2147483783" r:id="rId40"/>
    <p:sldLayoutId id="2147483784" r:id="rId41"/>
    <p:sldLayoutId id="2147483785" r:id="rId42"/>
    <p:sldLayoutId id="2147483786" r:id="rId43"/>
    <p:sldLayoutId id="2147483787" r:id="rId44"/>
    <p:sldLayoutId id="2147483788" r:id="rId45"/>
    <p:sldLayoutId id="2147483789" r:id="rId46"/>
    <p:sldLayoutId id="2147483790" r:id="rId47"/>
    <p:sldLayoutId id="2147483791" r:id="rId48"/>
    <p:sldLayoutId id="2147483792" r:id="rId49"/>
    <p:sldLayoutId id="2147483793" r:id="rId50"/>
    <p:sldLayoutId id="2147483794" r:id="rId51"/>
    <p:sldLayoutId id="2147483795" r:id="rId52"/>
    <p:sldLayoutId id="2147483796" r:id="rId53"/>
    <p:sldLayoutId id="2147483797" r:id="rId54"/>
    <p:sldLayoutId id="2147483798" r:id="rId55"/>
    <p:sldLayoutId id="2147483799" r:id="rId56"/>
    <p:sldLayoutId id="2147483977" r:id="rId57"/>
    <p:sldLayoutId id="2147484019" r:id="rId5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35.xml"/><Relationship Id="rId3" Type="http://schemas.openxmlformats.org/officeDocument/2006/relationships/tags" Target="../tags/tag130.xml"/><Relationship Id="rId7" Type="http://schemas.openxmlformats.org/officeDocument/2006/relationships/tags" Target="../tags/tag134.xml"/><Relationship Id="rId12" Type="http://schemas.openxmlformats.org/officeDocument/2006/relationships/image" Target="../media/image27.jpeg"/><Relationship Id="rId2" Type="http://schemas.openxmlformats.org/officeDocument/2006/relationships/tags" Target="../tags/tag129.xml"/><Relationship Id="rId1" Type="http://schemas.openxmlformats.org/officeDocument/2006/relationships/vmlDrawing" Target="../drawings/vmlDrawing19.vml"/><Relationship Id="rId6" Type="http://schemas.openxmlformats.org/officeDocument/2006/relationships/tags" Target="../tags/tag133.xml"/><Relationship Id="rId11" Type="http://schemas.openxmlformats.org/officeDocument/2006/relationships/image" Target="../media/image26.emf"/><Relationship Id="rId5" Type="http://schemas.openxmlformats.org/officeDocument/2006/relationships/tags" Target="../tags/tag132.xml"/><Relationship Id="rId10" Type="http://schemas.openxmlformats.org/officeDocument/2006/relationships/oleObject" Target="../embeddings/oleObject19.bin"/><Relationship Id="rId4" Type="http://schemas.openxmlformats.org/officeDocument/2006/relationships/tags" Target="../tags/tag131.xml"/><Relationship Id="rId9" Type="http://schemas.openxmlformats.org/officeDocument/2006/relationships/slideLayout" Target="../slideLayouts/slideLayout10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13" Type="http://schemas.openxmlformats.org/officeDocument/2006/relationships/slideLayout" Target="../slideLayouts/slideLayout128.xml"/><Relationship Id="rId3" Type="http://schemas.openxmlformats.org/officeDocument/2006/relationships/tags" Target="../tags/tag137.xml"/><Relationship Id="rId7" Type="http://schemas.openxmlformats.org/officeDocument/2006/relationships/tags" Target="../tags/tag141.xml"/><Relationship Id="rId12" Type="http://schemas.openxmlformats.org/officeDocument/2006/relationships/tags" Target="../tags/tag146.xml"/><Relationship Id="rId17" Type="http://schemas.openxmlformats.org/officeDocument/2006/relationships/image" Target="../media/image29.png"/><Relationship Id="rId2" Type="http://schemas.openxmlformats.org/officeDocument/2006/relationships/tags" Target="../tags/tag136.xml"/><Relationship Id="rId16" Type="http://schemas.openxmlformats.org/officeDocument/2006/relationships/image" Target="../media/image28.png"/><Relationship Id="rId1" Type="http://schemas.openxmlformats.org/officeDocument/2006/relationships/vmlDrawing" Target="../drawings/vmlDrawing20.vml"/><Relationship Id="rId6" Type="http://schemas.openxmlformats.org/officeDocument/2006/relationships/tags" Target="../tags/tag140.xml"/><Relationship Id="rId11" Type="http://schemas.openxmlformats.org/officeDocument/2006/relationships/tags" Target="../tags/tag145.xml"/><Relationship Id="rId5" Type="http://schemas.openxmlformats.org/officeDocument/2006/relationships/tags" Target="../tags/tag139.xml"/><Relationship Id="rId15" Type="http://schemas.openxmlformats.org/officeDocument/2006/relationships/image" Target="../media/image26.emf"/><Relationship Id="rId10" Type="http://schemas.openxmlformats.org/officeDocument/2006/relationships/tags" Target="../tags/tag144.xml"/><Relationship Id="rId4" Type="http://schemas.openxmlformats.org/officeDocument/2006/relationships/tags" Target="../tags/tag138.xml"/><Relationship Id="rId9" Type="http://schemas.openxmlformats.org/officeDocument/2006/relationships/tags" Target="../tags/tag143.xml"/><Relationship Id="rId14" Type="http://schemas.openxmlformats.org/officeDocument/2006/relationships/oleObject" Target="../embeddings/oleObject20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548680"/>
            <a:ext cx="4716016" cy="5832648"/>
          </a:xfrm>
        </p:spPr>
        <p:txBody>
          <a:bodyPr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/>
                <a:ea typeface="Calibri"/>
              </a:rPr>
              <a:t>Меры по улучшению</a:t>
            </a:r>
            <a:br>
              <a:rPr lang="ru-RU" sz="1600" b="1" dirty="0" smtClean="0">
                <a:solidFill>
                  <a:schemeClr val="tx1"/>
                </a:solidFill>
                <a:latin typeface="Times New Roman"/>
                <a:ea typeface="Calibri"/>
              </a:rPr>
            </a:br>
            <a:r>
              <a:rPr lang="ru-RU" sz="1600" b="1" dirty="0" err="1" smtClean="0">
                <a:solidFill>
                  <a:schemeClr val="tx1"/>
                </a:solidFill>
                <a:latin typeface="Times New Roman"/>
                <a:ea typeface="Calibri"/>
              </a:rPr>
              <a:t>лесообеспечения</a:t>
            </a:r>
            <a:r>
              <a:rPr lang="ru-RU" sz="1600" b="1" dirty="0" smtClean="0">
                <a:solidFill>
                  <a:schemeClr val="tx1"/>
                </a:solidFill>
                <a:latin typeface="Times New Roman"/>
                <a:ea typeface="Calibri"/>
              </a:rPr>
              <a:t> эффективно работающих компаний. </a:t>
            </a:r>
            <a:br>
              <a:rPr lang="ru-RU" sz="1600" b="1" dirty="0" smtClean="0">
                <a:solidFill>
                  <a:schemeClr val="tx1"/>
                </a:solidFill>
                <a:latin typeface="Times New Roman"/>
                <a:ea typeface="Calibri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/>
                <a:ea typeface="Calibri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/>
                <a:ea typeface="Calibri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/>
                <a:ea typeface="Calibri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/>
                <a:ea typeface="Calibri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/>
                <a:ea typeface="Calibri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/>
                <a:ea typeface="Calibri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/>
                <a:ea typeface="Calibri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/>
                <a:ea typeface="Calibri"/>
              </a:rPr>
            </a:br>
            <a:r>
              <a:rPr lang="ru-RU" sz="1600" dirty="0">
                <a:solidFill>
                  <a:schemeClr val="tx1"/>
                </a:solidFill>
                <a:latin typeface="Times New Roman"/>
                <a:ea typeface="Calibri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Times New Roman"/>
                <a:ea typeface="Calibri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/>
                <a:ea typeface="Calibri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/>
                <a:ea typeface="Calibri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Директор по взаимодействию с 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государственными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органами власти,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д.э.н. 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Пинягина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Борисовна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Конференция, 2018г.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http://www.domastroim.ru/wp-content/uploads/2015/11/a34951d3-0ae5-4650-9663-ec996f347cf0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58" y="332656"/>
            <a:ext cx="363352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ecoportal.info/wp-content/uploads/2016/09/zagotovka-lesa_res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2492896"/>
            <a:ext cx="374441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4293096"/>
            <a:ext cx="3744416" cy="226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51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625" y="1625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0" name="think-cell Slide" r:id="rId10" imgW="524" imgH="526" progId="TCLayout.ActiveDocument.1">
                  <p:embed/>
                </p:oleObj>
              </mc:Choice>
              <mc:Fallback>
                <p:oleObj name="think-cell Slide" r:id="rId10" imgW="524" imgH="52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25" y="1625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6198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932665" fontAlgn="base">
              <a:spcBef>
                <a:spcPct val="0"/>
              </a:spcBef>
              <a:spcAft>
                <a:spcPct val="0"/>
              </a:spcAft>
            </a:pPr>
            <a:endParaRPr lang="ru-RU" sz="1200" dirty="0" err="1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6278564" y="1484678"/>
            <a:ext cx="2394062" cy="2573095"/>
            <a:chOff x="6296086" y="1502743"/>
            <a:chExt cx="2346264" cy="2521871"/>
          </a:xfrm>
        </p:grpSpPr>
        <p:grpSp>
          <p:nvGrpSpPr>
            <p:cNvPr id="55" name="Group 54"/>
            <p:cNvGrpSpPr/>
            <p:nvPr/>
          </p:nvGrpSpPr>
          <p:grpSpPr>
            <a:xfrm>
              <a:off x="6306088" y="1847221"/>
              <a:ext cx="1934932" cy="369332"/>
              <a:chOff x="6207436" y="1595776"/>
              <a:chExt cx="1934932" cy="369332"/>
            </a:xfrm>
          </p:grpSpPr>
          <p:sp>
            <p:nvSpPr>
              <p:cNvPr id="78" name="TextBox 11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6207436" y="1629512"/>
                <a:ext cx="309158" cy="301860"/>
              </a:xfrm>
              <a:prstGeom prst="ellipse">
                <a:avLst/>
              </a:prstGeom>
              <a:solidFill>
                <a:schemeClr val="bg1">
                  <a:lumMod val="50000"/>
                  <a:alpha val="39000"/>
                </a:schemeClr>
              </a:solidFill>
              <a:ln w="31750">
                <a:solidFill>
                  <a:schemeClr val="bg1">
                    <a:lumMod val="50000"/>
                  </a:schemeClr>
                </a:solidFill>
              </a:ln>
            </p:spPr>
            <p:txBody>
              <a:bodyPr vert="horz" lIns="3810" tIns="0" rIns="3810" bIns="0" rtlCol="0" anchor="ctr" anchorCtr="1">
                <a:noAutofit/>
              </a:bodyPr>
              <a:lstStyle>
                <a:defPPr>
                  <a:defRPr lang="en-US"/>
                </a:defPPr>
                <a:lvl1pPr marL="0" lvl="0" indent="0" algn="ctr" defTabSz="895350" eaLnBrk="1" latinLnBrk="0" hangingPunct="1">
                  <a:buClr>
                    <a:schemeClr val="tx2"/>
                  </a:buClr>
                  <a:buSzPct val="100000"/>
                  <a:defRPr sz="1400" baseline="0">
                    <a:latin typeface="+mn-lt"/>
                  </a:defRPr>
                </a:lvl1pPr>
                <a:lvl2pPr marL="193675" lvl="1" indent="-192088" defTabSz="895350" eaLnBrk="1" latinLnBrk="0" hangingPunct="1">
                  <a:buClr>
                    <a:schemeClr val="accent4"/>
                  </a:buClr>
                  <a:buSzPct val="125000"/>
                  <a:buFont typeface="Arial" charset="0"/>
                  <a:buChar char="▪"/>
                  <a:defRPr sz="1400" baseline="0">
                    <a:latin typeface="+mn-lt"/>
                  </a:defRPr>
                </a:lvl2pPr>
                <a:lvl3pPr marL="457200" lvl="2" indent="-261938" defTabSz="895350" eaLnBrk="1" latinLnBrk="0" hangingPunct="1">
                  <a:buClr>
                    <a:schemeClr val="accent4"/>
                  </a:buClr>
                  <a:buSzPct val="120000"/>
                  <a:buFont typeface="Arial" charset="0"/>
                  <a:buChar char="–"/>
                  <a:defRPr sz="1400" baseline="0">
                    <a:latin typeface="+mn-lt"/>
                  </a:defRPr>
                </a:lvl3pPr>
                <a:lvl4pPr marL="614363" lvl="3" indent="-155575" defTabSz="895350" eaLnBrk="1" latinLnBrk="0" hangingPunct="1">
                  <a:buClr>
                    <a:schemeClr val="accent4"/>
                  </a:buClr>
                  <a:buSzPct val="120000"/>
                  <a:buFont typeface="Arial" charset="0"/>
                  <a:buChar char="▫"/>
                  <a:defRPr sz="1400" baseline="0">
                    <a:latin typeface="+mn-lt"/>
                  </a:defRPr>
                </a:lvl4pPr>
                <a:lvl5pPr marL="749808" lvl="4" indent="-130175" defTabSz="895350" eaLnBrk="1" latinLnBrk="0" hangingPunct="1">
                  <a:buClr>
                    <a:schemeClr val="accent4"/>
                  </a:buClr>
                  <a:buSzPct val="89000"/>
                  <a:buFont typeface="Arial" charset="0"/>
                  <a:buChar char="-"/>
                  <a:defRPr sz="1400" baseline="0"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967D57"/>
                  </a:buClr>
                </a:pPr>
                <a:endParaRPr lang="ru-RU"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Rectangle 11"/>
              <p:cNvSpPr txBox="1"/>
              <p:nvPr/>
            </p:nvSpPr>
            <p:spPr>
              <a:xfrm>
                <a:off x="6501334" y="1595776"/>
                <a:ext cx="1641034" cy="369332"/>
              </a:xfrm>
              <a:prstGeom prst="rect">
                <a:avLst/>
              </a:prstGeom>
              <a:noFill/>
              <a:ln w="31750">
                <a:noFill/>
              </a:ln>
            </p:spPr>
            <p:txBody>
              <a:bodyPr vert="horz" lIns="3810" tIns="0" rIns="3810" bIns="0" rtlCol="0" anchor="ctr" anchorCtr="1">
                <a:noAutofit/>
              </a:bodyPr>
              <a:lstStyle>
                <a:defPPr>
                  <a:defRPr lang="en-US"/>
                </a:defPPr>
                <a:lvl1pPr marL="0" lvl="0" indent="0" algn="ctr" defTabSz="895350" eaLnBrk="1" latinLnBrk="0" hangingPunct="1">
                  <a:buClr>
                    <a:schemeClr val="tx2"/>
                  </a:buClr>
                  <a:buSzPct val="100000"/>
                  <a:defRPr sz="1400" baseline="0">
                    <a:latin typeface="+mn-lt"/>
                  </a:defRPr>
                </a:lvl1pPr>
                <a:lvl2pPr marL="193675" lvl="1" indent="-192088" defTabSz="895350" eaLnBrk="1" latinLnBrk="0" hangingPunct="1">
                  <a:buClr>
                    <a:schemeClr val="accent4"/>
                  </a:buClr>
                  <a:buSzPct val="125000"/>
                  <a:buFont typeface="Arial" charset="0"/>
                  <a:buChar char="▪"/>
                  <a:defRPr sz="1400" baseline="0">
                    <a:latin typeface="+mn-lt"/>
                  </a:defRPr>
                </a:lvl2pPr>
                <a:lvl3pPr marL="457200" lvl="2" indent="-261938" defTabSz="895350" eaLnBrk="1" latinLnBrk="0" hangingPunct="1">
                  <a:buClr>
                    <a:schemeClr val="accent4"/>
                  </a:buClr>
                  <a:buSzPct val="120000"/>
                  <a:buFont typeface="Arial" charset="0"/>
                  <a:buChar char="–"/>
                  <a:defRPr sz="1400" baseline="0">
                    <a:latin typeface="+mn-lt"/>
                  </a:defRPr>
                </a:lvl3pPr>
                <a:lvl4pPr marL="614363" lvl="3" indent="-155575" defTabSz="895350" eaLnBrk="1" latinLnBrk="0" hangingPunct="1">
                  <a:buClr>
                    <a:schemeClr val="accent4"/>
                  </a:buClr>
                  <a:buSzPct val="120000"/>
                  <a:buFont typeface="Arial" charset="0"/>
                  <a:buChar char="▫"/>
                  <a:defRPr sz="1400" baseline="0">
                    <a:latin typeface="+mn-lt"/>
                  </a:defRPr>
                </a:lvl4pPr>
                <a:lvl5pPr marL="749808" lvl="4" indent="-130175" defTabSz="895350" eaLnBrk="1" latinLnBrk="0" hangingPunct="1">
                  <a:buClr>
                    <a:schemeClr val="accent4"/>
                  </a:buClr>
                  <a:buSzPct val="89000"/>
                  <a:buFont typeface="Arial" charset="0"/>
                  <a:buChar char="-"/>
                  <a:defRPr sz="1400" baseline="0"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9pPr>
              </a:lstStyle>
              <a:p>
                <a:pPr algn="l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967D57"/>
                  </a:buClr>
                </a:pPr>
                <a:r>
                  <a:rPr lang="ru-RU" sz="1000" dirty="0">
                    <a:solidFill>
                      <a:srgbClr val="000000"/>
                    </a:solidFill>
                  </a:rPr>
                  <a:t>Радиус 300 км, вокруг существующих ЦБК</a:t>
                </a: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6343318" y="2272553"/>
              <a:ext cx="2065844" cy="307777"/>
              <a:chOff x="6244666" y="2730844"/>
              <a:chExt cx="2065844" cy="307777"/>
            </a:xfrm>
          </p:grpSpPr>
          <p:sp>
            <p:nvSpPr>
              <p:cNvPr id="76" name="TextBox 31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6244666" y="2800824"/>
                <a:ext cx="246999" cy="22937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txBody>
              <a:bodyPr vert="horz" lIns="76200" tIns="76200" rIns="76200" bIns="76200" rtlCol="0" anchor="t" anchorCtr="0">
                <a:noAutofit/>
              </a:bodyPr>
              <a:lstStyle>
                <a:lvl1pPr marL="0" lvl="0" indent="0" defTabSz="895350" eaLnBrk="1" latinLnBrk="0" hangingPunct="1">
                  <a:buClr>
                    <a:schemeClr val="tx2"/>
                  </a:buClr>
                  <a:buSzPct val="100000"/>
                  <a:defRPr lang="ru-RU" sz="1400" baseline="0">
                    <a:latin typeface="+mn-lt"/>
                  </a:defRPr>
                </a:lvl1pPr>
                <a:lvl2pPr marL="193675" lvl="1" indent="-192088" defTabSz="895350" eaLnBrk="1" latinLnBrk="0" hangingPunct="1">
                  <a:buClr>
                    <a:schemeClr val="accent4"/>
                  </a:buClr>
                  <a:buSzPct val="125000"/>
                  <a:buFont typeface="Arial" charset="0"/>
                  <a:buChar char="▪"/>
                  <a:defRPr lang="ru-RU" sz="1400" baseline="0">
                    <a:latin typeface="+mn-lt"/>
                  </a:defRPr>
                </a:lvl2pPr>
                <a:lvl3pPr marL="457200" lvl="2" indent="-261938" defTabSz="895350" eaLnBrk="1" latinLnBrk="0" hangingPunct="1">
                  <a:buClr>
                    <a:schemeClr val="accent4"/>
                  </a:buClr>
                  <a:buSzPct val="120000"/>
                  <a:buFont typeface="Arial" charset="0"/>
                  <a:buChar char="–"/>
                  <a:defRPr lang="ru-RU" sz="1400" baseline="0">
                    <a:latin typeface="+mn-lt"/>
                  </a:defRPr>
                </a:lvl3pPr>
                <a:lvl4pPr marL="614363" lvl="3" indent="-155575" defTabSz="895350" eaLnBrk="1" latinLnBrk="0" hangingPunct="1">
                  <a:buClr>
                    <a:schemeClr val="accent4"/>
                  </a:buClr>
                  <a:buSzPct val="120000"/>
                  <a:buFont typeface="Arial" charset="0"/>
                  <a:buChar char="▫"/>
                  <a:defRPr lang="ru-RU" sz="1400" baseline="0">
                    <a:latin typeface="+mn-lt"/>
                  </a:defRPr>
                </a:lvl4pPr>
                <a:lvl5pPr marL="749808" lvl="4" indent="-130175" defTabSz="895350" eaLnBrk="1" latinLnBrk="0" hangingPunct="1">
                  <a:buClr>
                    <a:schemeClr val="accent4"/>
                  </a:buClr>
                  <a:buSzPct val="89000"/>
                  <a:buFont typeface="Arial" charset="0"/>
                  <a:buChar char="-"/>
                  <a:defRPr lang="ru-RU" sz="1400" baseline="0"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967D57"/>
                  </a:buClr>
                </a:pPr>
                <a:endParaRPr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Rectangle 11"/>
              <p:cNvSpPr txBox="1"/>
              <p:nvPr/>
            </p:nvSpPr>
            <p:spPr>
              <a:xfrm>
                <a:off x="6669476" y="2730844"/>
                <a:ext cx="1641034" cy="307777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>
                <a:lvl1pPr marL="0" lvl="0" indent="0" defTabSz="895350" eaLnBrk="1" latinLnBrk="0" hangingPunct="1">
                  <a:buClr>
                    <a:schemeClr val="tx2"/>
                  </a:buClr>
                  <a:buSzPct val="100000"/>
                  <a:defRPr lang="ru-RU" sz="1400" baseline="0">
                    <a:latin typeface="+mn-lt"/>
                  </a:defRPr>
                </a:lvl1pPr>
                <a:lvl2pPr marL="193675" lvl="1" indent="-192088" defTabSz="895350" eaLnBrk="1" latinLnBrk="0" hangingPunct="1">
                  <a:buClr>
                    <a:schemeClr val="accent4"/>
                  </a:buClr>
                  <a:buSzPct val="125000"/>
                  <a:buFont typeface="Arial" charset="0"/>
                  <a:buChar char="▪"/>
                  <a:defRPr lang="ru-RU" sz="1400" baseline="0">
                    <a:latin typeface="+mn-lt"/>
                  </a:defRPr>
                </a:lvl2pPr>
                <a:lvl3pPr marL="457200" lvl="2" indent="-261938" defTabSz="895350" eaLnBrk="1" latinLnBrk="0" hangingPunct="1">
                  <a:buClr>
                    <a:schemeClr val="accent4"/>
                  </a:buClr>
                  <a:buSzPct val="120000"/>
                  <a:buFont typeface="Arial" charset="0"/>
                  <a:buChar char="–"/>
                  <a:defRPr lang="ru-RU" sz="1400" baseline="0">
                    <a:latin typeface="+mn-lt"/>
                  </a:defRPr>
                </a:lvl3pPr>
                <a:lvl4pPr marL="614363" lvl="3" indent="-155575" defTabSz="895350" eaLnBrk="1" latinLnBrk="0" hangingPunct="1">
                  <a:buClr>
                    <a:schemeClr val="accent4"/>
                  </a:buClr>
                  <a:buSzPct val="120000"/>
                  <a:buFont typeface="Arial" charset="0"/>
                  <a:buChar char="▫"/>
                  <a:defRPr lang="ru-RU" sz="1400" baseline="0">
                    <a:latin typeface="+mn-lt"/>
                  </a:defRPr>
                </a:lvl4pPr>
                <a:lvl5pPr marL="749808" lvl="4" indent="-130175" defTabSz="895350" eaLnBrk="1" latinLnBrk="0" hangingPunct="1">
                  <a:buClr>
                    <a:schemeClr val="accent4"/>
                  </a:buClr>
                  <a:buSzPct val="89000"/>
                  <a:buFont typeface="Arial" charset="0"/>
                  <a:buChar char="-"/>
                  <a:defRPr lang="ru-RU" sz="1400" baseline="0"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967D57"/>
                  </a:buClr>
                </a:pPr>
                <a:r>
                  <a:rPr sz="1000" dirty="0" err="1">
                    <a:solidFill>
                      <a:srgbClr val="000000"/>
                    </a:solidFill>
                  </a:rPr>
                  <a:t>Малонарушенные</a:t>
                </a:r>
                <a:r>
                  <a:rPr sz="1000" dirty="0">
                    <a:solidFill>
                      <a:srgbClr val="000000"/>
                    </a:solidFill>
                  </a:rPr>
                  <a:t> лесные экосистемы</a:t>
                </a: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6337168" y="2735985"/>
              <a:ext cx="2305182" cy="307777"/>
              <a:chOff x="6244666" y="2768944"/>
              <a:chExt cx="2305182" cy="307777"/>
            </a:xfrm>
          </p:grpSpPr>
          <p:sp>
            <p:nvSpPr>
              <p:cNvPr id="74" name="TextBox 31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6244666" y="2800824"/>
                <a:ext cx="246999" cy="229372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vert="horz" lIns="76200" tIns="76200" rIns="76200" bIns="76200" rtlCol="0" anchor="t" anchorCtr="0">
                <a:noAutofit/>
              </a:bodyPr>
              <a:lstStyle>
                <a:lvl1pPr marL="0" lvl="0" indent="0" defTabSz="895350" eaLnBrk="1" latinLnBrk="0" hangingPunct="1">
                  <a:buClr>
                    <a:schemeClr val="tx2"/>
                  </a:buClr>
                  <a:buSzPct val="100000"/>
                  <a:defRPr lang="ru-RU" sz="1400" baseline="0">
                    <a:latin typeface="+mn-lt"/>
                  </a:defRPr>
                </a:lvl1pPr>
                <a:lvl2pPr marL="193675" lvl="1" indent="-192088" defTabSz="895350" eaLnBrk="1" latinLnBrk="0" hangingPunct="1">
                  <a:buClr>
                    <a:schemeClr val="accent4"/>
                  </a:buClr>
                  <a:buSzPct val="125000"/>
                  <a:buFont typeface="Arial" charset="0"/>
                  <a:buChar char="▪"/>
                  <a:defRPr lang="ru-RU" sz="1400" baseline="0">
                    <a:latin typeface="+mn-lt"/>
                  </a:defRPr>
                </a:lvl2pPr>
                <a:lvl3pPr marL="457200" lvl="2" indent="-261938" defTabSz="895350" eaLnBrk="1" latinLnBrk="0" hangingPunct="1">
                  <a:buClr>
                    <a:schemeClr val="accent4"/>
                  </a:buClr>
                  <a:buSzPct val="120000"/>
                  <a:buFont typeface="Arial" charset="0"/>
                  <a:buChar char="–"/>
                  <a:defRPr lang="ru-RU" sz="1400" baseline="0">
                    <a:latin typeface="+mn-lt"/>
                  </a:defRPr>
                </a:lvl3pPr>
                <a:lvl4pPr marL="614363" lvl="3" indent="-155575" defTabSz="895350" eaLnBrk="1" latinLnBrk="0" hangingPunct="1">
                  <a:buClr>
                    <a:schemeClr val="accent4"/>
                  </a:buClr>
                  <a:buSzPct val="120000"/>
                  <a:buFont typeface="Arial" charset="0"/>
                  <a:buChar char="▫"/>
                  <a:defRPr lang="ru-RU" sz="1400" baseline="0">
                    <a:latin typeface="+mn-lt"/>
                  </a:defRPr>
                </a:lvl4pPr>
                <a:lvl5pPr marL="749808" lvl="4" indent="-130175" defTabSz="895350" eaLnBrk="1" latinLnBrk="0" hangingPunct="1">
                  <a:buClr>
                    <a:schemeClr val="accent4"/>
                  </a:buClr>
                  <a:buSzPct val="89000"/>
                  <a:buFont typeface="Arial" charset="0"/>
                  <a:buChar char="-"/>
                  <a:defRPr lang="ru-RU" sz="1400" baseline="0"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967D57"/>
                  </a:buClr>
                </a:pPr>
                <a:endParaRPr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Rectangle 11"/>
              <p:cNvSpPr txBox="1"/>
              <p:nvPr/>
            </p:nvSpPr>
            <p:spPr>
              <a:xfrm>
                <a:off x="6679773" y="2768944"/>
                <a:ext cx="1870075" cy="307777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>
                <a:lvl1pPr marL="0" lvl="0" indent="0" defTabSz="895350" eaLnBrk="1" latinLnBrk="0" hangingPunct="1">
                  <a:buClr>
                    <a:schemeClr val="tx2"/>
                  </a:buClr>
                  <a:buSzPct val="100000"/>
                  <a:defRPr lang="ru-RU" sz="1400" baseline="0">
                    <a:latin typeface="+mn-lt"/>
                  </a:defRPr>
                </a:lvl1pPr>
                <a:lvl2pPr marL="193675" lvl="1" indent="-192088" defTabSz="895350" eaLnBrk="1" latinLnBrk="0" hangingPunct="1">
                  <a:buClr>
                    <a:schemeClr val="accent4"/>
                  </a:buClr>
                  <a:buSzPct val="125000"/>
                  <a:buFont typeface="Arial" charset="0"/>
                  <a:buChar char="▪"/>
                  <a:defRPr lang="ru-RU" sz="1400" baseline="0">
                    <a:latin typeface="+mn-lt"/>
                  </a:defRPr>
                </a:lvl2pPr>
                <a:lvl3pPr marL="457200" lvl="2" indent="-261938" defTabSz="895350" eaLnBrk="1" latinLnBrk="0" hangingPunct="1">
                  <a:buClr>
                    <a:schemeClr val="accent4"/>
                  </a:buClr>
                  <a:buSzPct val="120000"/>
                  <a:buFont typeface="Arial" charset="0"/>
                  <a:buChar char="–"/>
                  <a:defRPr lang="ru-RU" sz="1400" baseline="0">
                    <a:latin typeface="+mn-lt"/>
                  </a:defRPr>
                </a:lvl3pPr>
                <a:lvl4pPr marL="614363" lvl="3" indent="-155575" defTabSz="895350" eaLnBrk="1" latinLnBrk="0" hangingPunct="1">
                  <a:buClr>
                    <a:schemeClr val="accent4"/>
                  </a:buClr>
                  <a:buSzPct val="120000"/>
                  <a:buFont typeface="Arial" charset="0"/>
                  <a:buChar char="▫"/>
                  <a:defRPr lang="ru-RU" sz="1400" baseline="0">
                    <a:latin typeface="+mn-lt"/>
                  </a:defRPr>
                </a:lvl4pPr>
                <a:lvl5pPr marL="749808" lvl="4" indent="-130175" defTabSz="895350" eaLnBrk="1" latinLnBrk="0" hangingPunct="1">
                  <a:buClr>
                    <a:schemeClr val="accent4"/>
                  </a:buClr>
                  <a:buSzPct val="89000"/>
                  <a:buFont typeface="Arial" charset="0"/>
                  <a:buChar char="-"/>
                  <a:defRPr lang="ru-RU" sz="1400" baseline="0"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967D57"/>
                  </a:buClr>
                </a:pPr>
                <a:r>
                  <a:rPr sz="1000" dirty="0">
                    <a:solidFill>
                      <a:srgbClr val="000000"/>
                    </a:solidFill>
                  </a:rPr>
                  <a:t>Лесные пожары, примыкающие к инфраструктуре</a:t>
                </a:r>
              </a:p>
            </p:txBody>
          </p:sp>
        </p:grpSp>
        <p:sp>
          <p:nvSpPr>
            <p:cNvPr id="58" name="Rectangle 11"/>
            <p:cNvSpPr txBox="1"/>
            <p:nvPr/>
          </p:nvSpPr>
          <p:spPr>
            <a:xfrm>
              <a:off x="6296086" y="1568455"/>
              <a:ext cx="1641034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ru-RU"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accent4"/>
                </a:buClr>
                <a:buSzPct val="125000"/>
                <a:buFont typeface="Arial" charset="0"/>
                <a:buChar char="▪"/>
                <a:defRPr lang="ru-RU"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accent4"/>
                </a:buClr>
                <a:buSzPct val="120000"/>
                <a:buFont typeface="Arial" charset="0"/>
                <a:buChar char="–"/>
                <a:defRPr lang="ru-RU"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accent4"/>
                </a:buClr>
                <a:buSzPct val="120000"/>
                <a:buFont typeface="Arial" charset="0"/>
                <a:buChar char="▫"/>
                <a:defRPr lang="ru-RU"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accent4"/>
                </a:buClr>
                <a:buSzPct val="89000"/>
                <a:buFont typeface="Arial" charset="0"/>
                <a:buChar char="-"/>
                <a:defRPr lang="ru-RU"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ru-RU"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ru-RU"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ru-RU"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ru-RU" baseline="0">
                  <a:latin typeface="+mn-lt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967D57"/>
                </a:buClr>
              </a:pPr>
              <a:r>
                <a:rPr sz="1000" dirty="0">
                  <a:solidFill>
                    <a:srgbClr val="000000"/>
                  </a:solidFill>
                </a:rPr>
                <a:t>Масштаб:               300 км</a:t>
              </a: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6928354" y="1502743"/>
              <a:ext cx="1266468" cy="53246"/>
              <a:chOff x="6985504" y="1436068"/>
              <a:chExt cx="1266468" cy="53246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6985504" y="1436068"/>
                <a:ext cx="1266468" cy="53246"/>
                <a:chOff x="6270566" y="687029"/>
                <a:chExt cx="580880" cy="23813"/>
              </a:xfrm>
            </p:grpSpPr>
            <p:cxnSp>
              <p:nvCxnSpPr>
                <p:cNvPr id="71" name="Straight Connector 70"/>
                <p:cNvCxnSpPr>
                  <a:cxnSpLocks/>
                </p:cNvCxnSpPr>
                <p:nvPr/>
              </p:nvCxnSpPr>
              <p:spPr>
                <a:xfrm>
                  <a:off x="6270566" y="710842"/>
                  <a:ext cx="580880" cy="0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6281588" y="687029"/>
                  <a:ext cx="0" cy="23813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6464100" y="687029"/>
                  <a:ext cx="0" cy="23813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9" name="Straight Connector 68"/>
              <p:cNvCxnSpPr/>
              <p:nvPr/>
            </p:nvCxnSpPr>
            <p:spPr>
              <a:xfrm>
                <a:off x="7826557" y="1436068"/>
                <a:ext cx="0" cy="53246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8230730" y="1436068"/>
                <a:ext cx="0" cy="53246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/>
            <p:cNvGrpSpPr/>
            <p:nvPr/>
          </p:nvGrpSpPr>
          <p:grpSpPr>
            <a:xfrm>
              <a:off x="6343318" y="3173974"/>
              <a:ext cx="2075369" cy="307777"/>
              <a:chOff x="6244666" y="2768944"/>
              <a:chExt cx="2075369" cy="307777"/>
            </a:xfrm>
          </p:grpSpPr>
          <p:sp>
            <p:nvSpPr>
              <p:cNvPr id="65" name="TextBox 31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6244666" y="2800824"/>
                <a:ext cx="246999" cy="22937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vert="horz" lIns="76200" tIns="76200" rIns="76200" bIns="76200" rtlCol="0" anchor="t" anchorCtr="0">
                <a:noAutofit/>
              </a:bodyPr>
              <a:lstStyle>
                <a:lvl1pPr marL="0" lvl="0" indent="0" defTabSz="895350" eaLnBrk="1" latinLnBrk="0" hangingPunct="1">
                  <a:buClr>
                    <a:schemeClr val="tx2"/>
                  </a:buClr>
                  <a:buSzPct val="100000"/>
                  <a:defRPr lang="ru-RU" sz="1400" baseline="0">
                    <a:latin typeface="+mn-lt"/>
                  </a:defRPr>
                </a:lvl1pPr>
                <a:lvl2pPr marL="193675" lvl="1" indent="-192088" defTabSz="895350" eaLnBrk="1" latinLnBrk="0" hangingPunct="1">
                  <a:buClr>
                    <a:schemeClr val="accent4"/>
                  </a:buClr>
                  <a:buSzPct val="125000"/>
                  <a:buFont typeface="Arial" charset="0"/>
                  <a:buChar char="▪"/>
                  <a:defRPr lang="ru-RU" sz="1400" baseline="0">
                    <a:latin typeface="+mn-lt"/>
                  </a:defRPr>
                </a:lvl2pPr>
                <a:lvl3pPr marL="457200" lvl="2" indent="-261938" defTabSz="895350" eaLnBrk="1" latinLnBrk="0" hangingPunct="1">
                  <a:buClr>
                    <a:schemeClr val="accent4"/>
                  </a:buClr>
                  <a:buSzPct val="120000"/>
                  <a:buFont typeface="Arial" charset="0"/>
                  <a:buChar char="–"/>
                  <a:defRPr lang="ru-RU" sz="1400" baseline="0">
                    <a:latin typeface="+mn-lt"/>
                  </a:defRPr>
                </a:lvl3pPr>
                <a:lvl4pPr marL="614363" lvl="3" indent="-155575" defTabSz="895350" eaLnBrk="1" latinLnBrk="0" hangingPunct="1">
                  <a:buClr>
                    <a:schemeClr val="accent4"/>
                  </a:buClr>
                  <a:buSzPct val="120000"/>
                  <a:buFont typeface="Arial" charset="0"/>
                  <a:buChar char="▫"/>
                  <a:defRPr lang="ru-RU" sz="1400" baseline="0">
                    <a:latin typeface="+mn-lt"/>
                  </a:defRPr>
                </a:lvl4pPr>
                <a:lvl5pPr marL="749808" lvl="4" indent="-130175" defTabSz="895350" eaLnBrk="1" latinLnBrk="0" hangingPunct="1">
                  <a:buClr>
                    <a:schemeClr val="accent4"/>
                  </a:buClr>
                  <a:buSzPct val="89000"/>
                  <a:buFont typeface="Arial" charset="0"/>
                  <a:buChar char="-"/>
                  <a:defRPr lang="ru-RU" sz="1400" baseline="0"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967D57"/>
                  </a:buClr>
                </a:pPr>
                <a:endParaRPr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Rectangle 11"/>
              <p:cNvSpPr txBox="1"/>
              <p:nvPr/>
            </p:nvSpPr>
            <p:spPr>
              <a:xfrm>
                <a:off x="6679001" y="2768944"/>
                <a:ext cx="1641034" cy="307777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>
                <a:lvl1pPr marL="0" lvl="0" indent="0" defTabSz="895350" eaLnBrk="1" latinLnBrk="0" hangingPunct="1">
                  <a:buClr>
                    <a:schemeClr val="tx2"/>
                  </a:buClr>
                  <a:buSzPct val="100000"/>
                  <a:defRPr lang="ru-RU" sz="1400" baseline="0">
                    <a:latin typeface="+mn-lt"/>
                  </a:defRPr>
                </a:lvl1pPr>
                <a:lvl2pPr marL="193675" lvl="1" indent="-192088" defTabSz="895350" eaLnBrk="1" latinLnBrk="0" hangingPunct="1">
                  <a:buClr>
                    <a:schemeClr val="accent4"/>
                  </a:buClr>
                  <a:buSzPct val="125000"/>
                  <a:buFont typeface="Arial" charset="0"/>
                  <a:buChar char="▪"/>
                  <a:defRPr lang="ru-RU" sz="1400" baseline="0">
                    <a:latin typeface="+mn-lt"/>
                  </a:defRPr>
                </a:lvl2pPr>
                <a:lvl3pPr marL="457200" lvl="2" indent="-261938" defTabSz="895350" eaLnBrk="1" latinLnBrk="0" hangingPunct="1">
                  <a:buClr>
                    <a:schemeClr val="accent4"/>
                  </a:buClr>
                  <a:buSzPct val="120000"/>
                  <a:buFont typeface="Arial" charset="0"/>
                  <a:buChar char="–"/>
                  <a:defRPr lang="ru-RU" sz="1400" baseline="0">
                    <a:latin typeface="+mn-lt"/>
                  </a:defRPr>
                </a:lvl3pPr>
                <a:lvl4pPr marL="614363" lvl="3" indent="-155575" defTabSz="895350" eaLnBrk="1" latinLnBrk="0" hangingPunct="1">
                  <a:buClr>
                    <a:schemeClr val="accent4"/>
                  </a:buClr>
                  <a:buSzPct val="120000"/>
                  <a:buFont typeface="Arial" charset="0"/>
                  <a:buChar char="▫"/>
                  <a:defRPr lang="ru-RU" sz="1400" baseline="0">
                    <a:latin typeface="+mn-lt"/>
                  </a:defRPr>
                </a:lvl4pPr>
                <a:lvl5pPr marL="749808" lvl="4" indent="-130175" defTabSz="895350" eaLnBrk="1" latinLnBrk="0" hangingPunct="1">
                  <a:buClr>
                    <a:schemeClr val="accent4"/>
                  </a:buClr>
                  <a:buSzPct val="89000"/>
                  <a:buFont typeface="Arial" charset="0"/>
                  <a:buChar char="-"/>
                  <a:defRPr lang="ru-RU" sz="1400" baseline="0"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967D57"/>
                  </a:buClr>
                </a:pPr>
                <a:r>
                  <a:rPr sz="1000" dirty="0">
                    <a:solidFill>
                      <a:srgbClr val="000000"/>
                    </a:solidFill>
                  </a:rPr>
                  <a:t>Рубки </a:t>
                </a:r>
                <a:r>
                  <a:rPr sz="1000" dirty="0" smtClean="0">
                    <a:solidFill>
                      <a:srgbClr val="000000"/>
                    </a:solidFill>
                  </a:rPr>
                  <a:t>леса </a:t>
                </a:r>
                <a:r>
                  <a:rPr sz="1000" dirty="0">
                    <a:solidFill>
                      <a:srgbClr val="000000"/>
                    </a:solidFill>
                  </a:rPr>
                  <a:t>и создание лесной инфраструктуры </a:t>
                </a: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6344746" y="3562949"/>
              <a:ext cx="2075369" cy="461665"/>
              <a:chOff x="6244666" y="2692744"/>
              <a:chExt cx="2075369" cy="461665"/>
            </a:xfrm>
          </p:grpSpPr>
          <p:sp>
            <p:nvSpPr>
              <p:cNvPr id="62" name="TextBox 31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244666" y="2800824"/>
                <a:ext cx="246999" cy="229372"/>
              </a:xfrm>
              <a:prstGeom prst="rect">
                <a:avLst/>
              </a:prstGeom>
              <a:solidFill>
                <a:srgbClr val="CC00CC"/>
              </a:solidFill>
              <a:ln>
                <a:noFill/>
              </a:ln>
            </p:spPr>
            <p:txBody>
              <a:bodyPr vert="horz" lIns="76200" tIns="76200" rIns="76200" bIns="76200" rtlCol="0" anchor="t" anchorCtr="0">
                <a:noAutofit/>
              </a:bodyPr>
              <a:lstStyle>
                <a:lvl1pPr marL="0" lvl="0" indent="0" defTabSz="895350" eaLnBrk="1" latinLnBrk="0" hangingPunct="1">
                  <a:buClr>
                    <a:schemeClr val="tx2"/>
                  </a:buClr>
                  <a:buSzPct val="100000"/>
                  <a:defRPr lang="ru-RU" sz="1400" baseline="0">
                    <a:latin typeface="+mn-lt"/>
                  </a:defRPr>
                </a:lvl1pPr>
                <a:lvl2pPr marL="193675" lvl="1" indent="-192088" defTabSz="895350" eaLnBrk="1" latinLnBrk="0" hangingPunct="1">
                  <a:buClr>
                    <a:schemeClr val="accent4"/>
                  </a:buClr>
                  <a:buSzPct val="125000"/>
                  <a:buFont typeface="Arial" charset="0"/>
                  <a:buChar char="▪"/>
                  <a:defRPr lang="ru-RU" sz="1400" baseline="0">
                    <a:latin typeface="+mn-lt"/>
                  </a:defRPr>
                </a:lvl2pPr>
                <a:lvl3pPr marL="457200" lvl="2" indent="-261938" defTabSz="895350" eaLnBrk="1" latinLnBrk="0" hangingPunct="1">
                  <a:buClr>
                    <a:schemeClr val="accent4"/>
                  </a:buClr>
                  <a:buSzPct val="120000"/>
                  <a:buFont typeface="Arial" charset="0"/>
                  <a:buChar char="–"/>
                  <a:defRPr lang="ru-RU" sz="1400" baseline="0">
                    <a:latin typeface="+mn-lt"/>
                  </a:defRPr>
                </a:lvl3pPr>
                <a:lvl4pPr marL="614363" lvl="3" indent="-155575" defTabSz="895350" eaLnBrk="1" latinLnBrk="0" hangingPunct="1">
                  <a:buClr>
                    <a:schemeClr val="accent4"/>
                  </a:buClr>
                  <a:buSzPct val="120000"/>
                  <a:buFont typeface="Arial" charset="0"/>
                  <a:buChar char="▫"/>
                  <a:defRPr lang="ru-RU" sz="1400" baseline="0">
                    <a:latin typeface="+mn-lt"/>
                  </a:defRPr>
                </a:lvl4pPr>
                <a:lvl5pPr marL="749808" lvl="4" indent="-130175" defTabSz="895350" eaLnBrk="1" latinLnBrk="0" hangingPunct="1">
                  <a:buClr>
                    <a:schemeClr val="accent4"/>
                  </a:buClr>
                  <a:buSzPct val="89000"/>
                  <a:buFont typeface="Arial" charset="0"/>
                  <a:buChar char="-"/>
                  <a:defRPr lang="ru-RU" sz="1400" baseline="0"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967D57"/>
                  </a:buClr>
                </a:pPr>
                <a:endParaRPr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Rectangle 11"/>
              <p:cNvSpPr txBox="1"/>
              <p:nvPr/>
            </p:nvSpPr>
            <p:spPr>
              <a:xfrm>
                <a:off x="6679001" y="2692744"/>
                <a:ext cx="1641034" cy="461665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>
                <a:lvl1pPr marL="0" lvl="0" indent="0" defTabSz="895350" eaLnBrk="1" latinLnBrk="0" hangingPunct="1">
                  <a:buClr>
                    <a:schemeClr val="tx2"/>
                  </a:buClr>
                  <a:buSzPct val="100000"/>
                  <a:defRPr lang="ru-RU" sz="1400" baseline="0">
                    <a:latin typeface="+mn-lt"/>
                  </a:defRPr>
                </a:lvl1pPr>
                <a:lvl2pPr marL="193675" lvl="1" indent="-192088" defTabSz="895350" eaLnBrk="1" latinLnBrk="0" hangingPunct="1">
                  <a:buClr>
                    <a:schemeClr val="accent4"/>
                  </a:buClr>
                  <a:buSzPct val="125000"/>
                  <a:buFont typeface="Arial" charset="0"/>
                  <a:buChar char="▪"/>
                  <a:defRPr lang="ru-RU" sz="1400" baseline="0">
                    <a:latin typeface="+mn-lt"/>
                  </a:defRPr>
                </a:lvl2pPr>
                <a:lvl3pPr marL="457200" lvl="2" indent="-261938" defTabSz="895350" eaLnBrk="1" latinLnBrk="0" hangingPunct="1">
                  <a:buClr>
                    <a:schemeClr val="accent4"/>
                  </a:buClr>
                  <a:buSzPct val="120000"/>
                  <a:buFont typeface="Arial" charset="0"/>
                  <a:buChar char="–"/>
                  <a:defRPr lang="ru-RU" sz="1400" baseline="0">
                    <a:latin typeface="+mn-lt"/>
                  </a:defRPr>
                </a:lvl3pPr>
                <a:lvl4pPr marL="614363" lvl="3" indent="-155575" defTabSz="895350" eaLnBrk="1" latinLnBrk="0" hangingPunct="1">
                  <a:buClr>
                    <a:schemeClr val="accent4"/>
                  </a:buClr>
                  <a:buSzPct val="120000"/>
                  <a:buFont typeface="Arial" charset="0"/>
                  <a:buChar char="▫"/>
                  <a:defRPr lang="ru-RU" sz="1400" baseline="0">
                    <a:latin typeface="+mn-lt"/>
                  </a:defRPr>
                </a:lvl4pPr>
                <a:lvl5pPr marL="749808" lvl="4" indent="-130175" defTabSz="895350" eaLnBrk="1" latinLnBrk="0" hangingPunct="1">
                  <a:buClr>
                    <a:schemeClr val="accent4"/>
                  </a:buClr>
                  <a:buSzPct val="89000"/>
                  <a:buFont typeface="Arial" charset="0"/>
                  <a:buChar char="-"/>
                  <a:defRPr lang="ru-RU" sz="1400" baseline="0"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ru-RU" baseline="0">
                    <a:latin typeface="+mn-lt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967D57"/>
                  </a:buClr>
                </a:pPr>
                <a:r>
                  <a:rPr sz="1000" dirty="0">
                    <a:solidFill>
                      <a:srgbClr val="000000"/>
                    </a:solidFill>
                  </a:rPr>
                  <a:t>Разведка, добыча и транспортировка полезных ископаемых</a:t>
                </a:r>
              </a:p>
            </p:txBody>
          </p:sp>
        </p:grpSp>
      </p:grpSp>
      <p:sp>
        <p:nvSpPr>
          <p:cNvPr id="80" name="5. Source"/>
          <p:cNvSpPr>
            <a:spLocks noChangeArrowheads="1"/>
          </p:cNvSpPr>
          <p:nvPr/>
        </p:nvSpPr>
        <p:spPr bwMode="gray">
          <a:xfrm>
            <a:off x="121489" y="6648657"/>
            <a:ext cx="7346678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21712" indent="-621712" defTabSz="913138" fontAlgn="base">
              <a:spcBef>
                <a:spcPct val="0"/>
              </a:spcBef>
              <a:spcAft>
                <a:spcPct val="0"/>
              </a:spcAft>
              <a:tabLst>
                <a:tab pos="624949" algn="l"/>
              </a:tabLst>
            </a:pPr>
            <a:r>
              <a:rPr lang="ru-RU" sz="800" dirty="0">
                <a:solidFill>
                  <a:srgbClr val="808080"/>
                </a:solidFill>
              </a:rPr>
              <a:t>ИСТОЧНИК:</a:t>
            </a:r>
            <a:r>
              <a:rPr lang="en-US" sz="800" dirty="0">
                <a:solidFill>
                  <a:srgbClr val="808080"/>
                </a:solidFill>
              </a:rPr>
              <a:t> </a:t>
            </a:r>
            <a:r>
              <a:rPr lang="ru-RU" sz="800" dirty="0" err="1">
                <a:solidFill>
                  <a:srgbClr val="808080"/>
                </a:solidFill>
              </a:rPr>
              <a:t>Малонарушенные</a:t>
            </a:r>
            <a:r>
              <a:rPr lang="ru-RU" sz="800" dirty="0">
                <a:solidFill>
                  <a:srgbClr val="808080"/>
                </a:solidFill>
              </a:rPr>
              <a:t> лесные территории России: современное состояние и утраты за последние 13 лет. (2013г.)</a:t>
            </a:r>
          </a:p>
        </p:txBody>
      </p:sp>
      <p:pic>
        <p:nvPicPr>
          <p:cNvPr id="18515" name="Picture 83" descr="C:\Users\1\AppData\Local\Temp\Temp1_Attachments_savaarh@yandex.ru_2018-02-21_15-47-44 (1).zip\1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2" y="433687"/>
            <a:ext cx="9144000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63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622" y="1622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9" name="think-cell Slide" r:id="rId14" imgW="524" imgH="526" progId="TCLayout.ActiveDocument.1">
                  <p:embed/>
                </p:oleObj>
              </mc:Choice>
              <mc:Fallback>
                <p:oleObj name="think-cell Slide" r:id="rId14" imgW="524" imgH="52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622" y="1622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" name="Picture 67"/>
          <p:cNvPicPr>
            <a:picLocks noChangeAspect="1"/>
          </p:cNvPicPr>
          <p:nvPr/>
        </p:nvPicPr>
        <p:blipFill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54225" r="1331"/>
          <a:stretch>
            <a:fillRect/>
          </a:stretch>
        </p:blipFill>
        <p:spPr>
          <a:xfrm>
            <a:off x="4958331" y="1322231"/>
            <a:ext cx="3862141" cy="5122154"/>
          </a:xfrm>
          <a:custGeom>
            <a:avLst/>
            <a:gdLst>
              <a:gd name="connsiteX0" fmla="*/ 0 w 3983038"/>
              <a:gd name="connsiteY0" fmla="*/ 0 h 4271392"/>
              <a:gd name="connsiteX1" fmla="*/ 3983038 w 3983038"/>
              <a:gd name="connsiteY1" fmla="*/ 0 h 4271392"/>
              <a:gd name="connsiteX2" fmla="*/ 3983038 w 3983038"/>
              <a:gd name="connsiteY2" fmla="*/ 4271392 h 4271392"/>
              <a:gd name="connsiteX3" fmla="*/ 0 w 3983038"/>
              <a:gd name="connsiteY3" fmla="*/ 4271392 h 427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3038" h="4271392">
                <a:moveTo>
                  <a:pt x="0" y="0"/>
                </a:moveTo>
                <a:lnTo>
                  <a:pt x="3983038" y="0"/>
                </a:lnTo>
                <a:lnTo>
                  <a:pt x="3983038" y="4271392"/>
                </a:lnTo>
                <a:lnTo>
                  <a:pt x="0" y="4271392"/>
                </a:lnTo>
                <a:close/>
              </a:path>
            </a:pathLst>
          </a:cu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331" r="47015"/>
          <a:stretch>
            <a:fillRect/>
          </a:stretch>
        </p:blipFill>
        <p:spPr>
          <a:xfrm>
            <a:off x="421228" y="1322230"/>
            <a:ext cx="4423718" cy="5122153"/>
          </a:xfrm>
          <a:custGeom>
            <a:avLst/>
            <a:gdLst>
              <a:gd name="connsiteX0" fmla="*/ 0 w 4629151"/>
              <a:gd name="connsiteY0" fmla="*/ 0 h 4271392"/>
              <a:gd name="connsiteX1" fmla="*/ 4278290 w 4629151"/>
              <a:gd name="connsiteY1" fmla="*/ 0 h 4271392"/>
              <a:gd name="connsiteX2" fmla="*/ 4629151 w 4629151"/>
              <a:gd name="connsiteY2" fmla="*/ 1607682 h 4271392"/>
              <a:gd name="connsiteX3" fmla="*/ 4047822 w 4629151"/>
              <a:gd name="connsiteY3" fmla="*/ 4271392 h 4271392"/>
              <a:gd name="connsiteX4" fmla="*/ 0 w 4629151"/>
              <a:gd name="connsiteY4" fmla="*/ 4271392 h 427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151" h="4271392">
                <a:moveTo>
                  <a:pt x="0" y="0"/>
                </a:moveTo>
                <a:lnTo>
                  <a:pt x="4278290" y="0"/>
                </a:lnTo>
                <a:lnTo>
                  <a:pt x="4629151" y="1607682"/>
                </a:lnTo>
                <a:lnTo>
                  <a:pt x="4047822" y="4271392"/>
                </a:lnTo>
                <a:lnTo>
                  <a:pt x="0" y="4271392"/>
                </a:lnTo>
                <a:close/>
              </a:path>
            </a:pathLst>
          </a:custGeom>
        </p:spPr>
      </p:pic>
      <p:sp>
        <p:nvSpPr>
          <p:cNvPr id="52" name="Freeform 51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26944" y="1008754"/>
            <a:ext cx="3991013" cy="303240"/>
          </a:xfrm>
          <a:custGeom>
            <a:avLst/>
            <a:gdLst>
              <a:gd name="connsiteX0" fmla="*/ 0 w 4112684"/>
              <a:gd name="connsiteY0" fmla="*/ 0 h 297203"/>
              <a:gd name="connsiteX1" fmla="*/ 4047822 w 4112684"/>
              <a:gd name="connsiteY1" fmla="*/ 0 h 297203"/>
              <a:gd name="connsiteX2" fmla="*/ 4112684 w 4112684"/>
              <a:gd name="connsiteY2" fmla="*/ 297203 h 297203"/>
              <a:gd name="connsiteX3" fmla="*/ 0 w 4112684"/>
              <a:gd name="connsiteY3" fmla="*/ 297203 h 297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2684" h="297203">
                <a:moveTo>
                  <a:pt x="0" y="0"/>
                </a:moveTo>
                <a:lnTo>
                  <a:pt x="4047822" y="0"/>
                </a:lnTo>
                <a:lnTo>
                  <a:pt x="4112684" y="297203"/>
                </a:lnTo>
                <a:lnTo>
                  <a:pt x="0" y="297203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3464" tIns="73464" rIns="73464" bIns="73464" anchor="ctr" anchorCtr="0">
            <a:no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en-US" sz="1100" b="1">
              <a:solidFill>
                <a:srgbClr val="967D5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90" y="234864"/>
            <a:ext cx="8794113" cy="49244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 границ расположения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МЛТ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изменений 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официальную классификацию лесов</a:t>
            </a:r>
          </a:p>
        </p:txBody>
      </p:sp>
      <p:sp>
        <p:nvSpPr>
          <p:cNvPr id="5" name="5. Source"/>
          <p:cNvSpPr>
            <a:spLocks noChangeArrowheads="1"/>
          </p:cNvSpPr>
          <p:nvPr/>
        </p:nvSpPr>
        <p:spPr bwMode="gray">
          <a:xfrm>
            <a:off x="121489" y="6318043"/>
            <a:ext cx="7346678" cy="12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21910" indent="-621910" defTabSz="913429" fontAlgn="base">
              <a:spcBef>
                <a:spcPct val="0"/>
              </a:spcBef>
              <a:spcAft>
                <a:spcPct val="0"/>
              </a:spcAft>
              <a:tabLst>
                <a:tab pos="625148" algn="l"/>
              </a:tabLst>
            </a:pPr>
            <a:r>
              <a:rPr lang="ru-RU" sz="800" dirty="0">
                <a:solidFill>
                  <a:srgbClr val="808080"/>
                </a:solidFill>
              </a:rPr>
              <a:t>ИСТОЧНИК: Лесной кодекс РФ, </a:t>
            </a:r>
            <a:r>
              <a:rPr lang="en-US" sz="800" dirty="0">
                <a:solidFill>
                  <a:srgbClr val="808080"/>
                </a:solidFill>
              </a:rPr>
              <a:t>WWF</a:t>
            </a:r>
            <a:r>
              <a:rPr lang="ru-RU" sz="800" dirty="0">
                <a:solidFill>
                  <a:srgbClr val="808080"/>
                </a:solidFill>
              </a:rPr>
              <a:t>,анализ рабочей группы</a:t>
            </a:r>
          </a:p>
        </p:txBody>
      </p:sp>
      <p:sp>
        <p:nvSpPr>
          <p:cNvPr id="14" name="AutoShape 8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418778" y="1008753"/>
            <a:ext cx="4426168" cy="5435630"/>
          </a:xfrm>
          <a:prstGeom prst="homePlate">
            <a:avLst>
              <a:gd name="adj" fmla="val 12558"/>
            </a:avLst>
          </a:prstGeom>
          <a:noFill/>
          <a:ln w="19050">
            <a:solidFill>
              <a:schemeClr val="accent2"/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3464" tIns="73464" rIns="73464" bIns="73464" anchor="ctr" anchorCtr="0">
            <a:no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en-US" sz="1100" b="1">
              <a:solidFill>
                <a:srgbClr val="000000"/>
              </a:solidFill>
            </a:endParaRPr>
          </a:p>
        </p:txBody>
      </p:sp>
      <p:sp>
        <p:nvSpPr>
          <p:cNvPr id="17" name="Rectangle 28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9552" y="1676161"/>
            <a:ext cx="3717388" cy="152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buClr>
                <a:srgbClr val="967D57"/>
              </a:buClr>
            </a:pPr>
            <a:r>
              <a:rPr lang="ru-RU" sz="1100" b="1" dirty="0">
                <a:solidFill>
                  <a:srgbClr val="967D57"/>
                </a:solidFill>
              </a:rPr>
              <a:t>Подход к определению </a:t>
            </a:r>
            <a:r>
              <a:rPr lang="ru-RU" sz="1100" dirty="0" err="1">
                <a:solidFill>
                  <a:srgbClr val="000000"/>
                </a:solidFill>
              </a:rPr>
              <a:t>МЛТ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ru-RU" sz="1100" dirty="0">
                <a:solidFill>
                  <a:srgbClr val="000000"/>
                </a:solidFill>
              </a:rPr>
              <a:t>был разработан организацией </a:t>
            </a:r>
            <a:r>
              <a:rPr lang="en-US" sz="1100" b="1" dirty="0">
                <a:solidFill>
                  <a:srgbClr val="967D57"/>
                </a:solidFill>
              </a:rPr>
              <a:t>Global Forest Watch</a:t>
            </a:r>
            <a:r>
              <a:rPr lang="en-US" sz="1100" dirty="0">
                <a:solidFill>
                  <a:srgbClr val="967D57"/>
                </a:solidFill>
              </a:rPr>
              <a:t> </a:t>
            </a:r>
            <a:r>
              <a:rPr lang="en-US" sz="1100" dirty="0">
                <a:solidFill>
                  <a:srgbClr val="000000"/>
                </a:solidFill>
              </a:rPr>
              <a:t>(</a:t>
            </a:r>
            <a:r>
              <a:rPr lang="ru-RU" sz="1100" dirty="0">
                <a:solidFill>
                  <a:srgbClr val="000000"/>
                </a:solidFill>
              </a:rPr>
              <a:t>партнерство организаций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ru-RU" sz="1100" dirty="0">
                <a:solidFill>
                  <a:srgbClr val="000000"/>
                </a:solidFill>
              </a:rPr>
              <a:t/>
            </a:r>
            <a:br>
              <a:rPr lang="ru-RU" sz="1100" dirty="0">
                <a:solidFill>
                  <a:srgbClr val="000000"/>
                </a:solidFill>
              </a:rPr>
            </a:br>
            <a:r>
              <a:rPr lang="en-US" sz="1100" dirty="0">
                <a:solidFill>
                  <a:srgbClr val="000000"/>
                </a:solidFill>
              </a:rPr>
              <a:t>Greenpeace, WWF </a:t>
            </a:r>
            <a:r>
              <a:rPr lang="ru-RU" sz="1100" dirty="0">
                <a:solidFill>
                  <a:srgbClr val="000000"/>
                </a:solidFill>
              </a:rPr>
              <a:t>и т.п.)</a:t>
            </a:r>
          </a:p>
          <a:p>
            <a:pPr lvl="1">
              <a:buClr>
                <a:srgbClr val="967D57"/>
              </a:buClr>
            </a:pPr>
            <a:r>
              <a:rPr lang="ru-RU" sz="1100" b="1" dirty="0">
                <a:solidFill>
                  <a:srgbClr val="967D57"/>
                </a:solidFill>
              </a:rPr>
              <a:t>Карта </a:t>
            </a:r>
            <a:r>
              <a:rPr lang="ru-RU" sz="1100" b="1" dirty="0" err="1">
                <a:solidFill>
                  <a:srgbClr val="967D57"/>
                </a:solidFill>
              </a:rPr>
              <a:t>МЛТ</a:t>
            </a:r>
            <a:r>
              <a:rPr lang="ru-RU" sz="1100" b="1" dirty="0">
                <a:solidFill>
                  <a:srgbClr val="967D57"/>
                </a:solidFill>
              </a:rPr>
              <a:t> России </a:t>
            </a:r>
            <a:r>
              <a:rPr lang="ru-RU" sz="1100" dirty="0">
                <a:solidFill>
                  <a:srgbClr val="000000"/>
                </a:solidFill>
              </a:rPr>
              <a:t>была разработана </a:t>
            </a:r>
            <a:r>
              <a:rPr lang="en-US" sz="1100" b="1" dirty="0">
                <a:solidFill>
                  <a:srgbClr val="967D57"/>
                </a:solidFill>
              </a:rPr>
              <a:t>WWF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ru-RU" sz="1100" dirty="0">
                <a:solidFill>
                  <a:srgbClr val="000000"/>
                </a:solidFill>
              </a:rPr>
              <a:t>на основе спутниковых снимков </a:t>
            </a:r>
            <a:r>
              <a:rPr lang="en-US" sz="1100" dirty="0">
                <a:solidFill>
                  <a:srgbClr val="000000"/>
                </a:solidFill>
              </a:rPr>
              <a:t>(</a:t>
            </a:r>
            <a:r>
              <a:rPr lang="ru-RU" sz="1100" dirty="0">
                <a:solidFill>
                  <a:srgbClr val="000000"/>
                </a:solidFill>
              </a:rPr>
              <a:t>последнее обновление </a:t>
            </a:r>
            <a:r>
              <a:rPr lang="ru-RU" sz="1100" b="1" dirty="0">
                <a:solidFill>
                  <a:srgbClr val="967D57"/>
                </a:solidFill>
              </a:rPr>
              <a:t>2014 г.</a:t>
            </a:r>
            <a:r>
              <a:rPr lang="ru-RU" sz="1100" dirty="0">
                <a:solidFill>
                  <a:srgbClr val="000000"/>
                </a:solidFill>
              </a:rPr>
              <a:t>)</a:t>
            </a:r>
          </a:p>
          <a:p>
            <a:pPr lvl="2">
              <a:buClr>
                <a:srgbClr val="967D57"/>
              </a:buClr>
            </a:pPr>
            <a:r>
              <a:rPr lang="ru-RU" sz="1100" dirty="0">
                <a:solidFill>
                  <a:srgbClr val="000000"/>
                </a:solidFill>
              </a:rPr>
              <a:t>Выбираются большие ненарушенные территории</a:t>
            </a:r>
          </a:p>
          <a:p>
            <a:pPr lvl="2">
              <a:buClr>
                <a:srgbClr val="967D57"/>
              </a:buClr>
            </a:pPr>
            <a:r>
              <a:rPr lang="ru-RU" sz="1100" dirty="0">
                <a:solidFill>
                  <a:srgbClr val="000000"/>
                </a:solidFill>
              </a:rPr>
              <a:t>Экологическая ценность лесов не учитывается </a:t>
            </a:r>
          </a:p>
        </p:txBody>
      </p:sp>
      <p:sp>
        <p:nvSpPr>
          <p:cNvPr id="20" name="Rectangle 28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21227" y="1074018"/>
            <a:ext cx="3835713" cy="17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967D57"/>
              </a:buClr>
            </a:pPr>
            <a:r>
              <a:rPr lang="ru-RU" sz="1100" b="1" dirty="0">
                <a:solidFill>
                  <a:schemeClr val="bg1"/>
                </a:solidFill>
              </a:rPr>
              <a:t>Текущая ситуация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2" name="Rectangle 28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39552" y="4027638"/>
            <a:ext cx="3680234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buClr>
                <a:srgbClr val="967D57"/>
              </a:buClr>
            </a:pPr>
            <a:r>
              <a:rPr lang="ru-RU" sz="1100" dirty="0">
                <a:solidFill>
                  <a:srgbClr val="000000"/>
                </a:solidFill>
              </a:rPr>
              <a:t>Классификация лесов в </a:t>
            </a:r>
            <a:r>
              <a:rPr lang="ru-RU" sz="1100" b="1" dirty="0">
                <a:solidFill>
                  <a:srgbClr val="967D57"/>
                </a:solidFill>
              </a:rPr>
              <a:t>лесном кодексе </a:t>
            </a:r>
            <a:r>
              <a:rPr lang="ru-RU" sz="1100" dirty="0">
                <a:solidFill>
                  <a:srgbClr val="000000"/>
                </a:solidFill>
              </a:rPr>
              <a:t>предусматривает </a:t>
            </a:r>
            <a:r>
              <a:rPr lang="ru-RU" sz="1100" b="1" dirty="0">
                <a:solidFill>
                  <a:srgbClr val="967D57"/>
                </a:solidFill>
              </a:rPr>
              <a:t>три категории</a:t>
            </a:r>
            <a:endParaRPr lang="ru-RU" sz="1100" dirty="0">
              <a:solidFill>
                <a:srgbClr val="967D57"/>
              </a:solidFill>
            </a:endParaRPr>
          </a:p>
          <a:p>
            <a:pPr lvl="2">
              <a:buClr>
                <a:srgbClr val="967D57"/>
              </a:buClr>
            </a:pPr>
            <a:r>
              <a:rPr lang="ru-RU" sz="1100" dirty="0">
                <a:solidFill>
                  <a:srgbClr val="000000"/>
                </a:solidFill>
              </a:rPr>
              <a:t>Эксплуатационные леса</a:t>
            </a:r>
          </a:p>
          <a:p>
            <a:pPr lvl="2">
              <a:buClr>
                <a:srgbClr val="967D57"/>
              </a:buClr>
            </a:pPr>
            <a:r>
              <a:rPr lang="ru-RU" sz="1100" dirty="0">
                <a:solidFill>
                  <a:srgbClr val="000000"/>
                </a:solidFill>
              </a:rPr>
              <a:t>Защитные леса</a:t>
            </a:r>
          </a:p>
          <a:p>
            <a:pPr lvl="2">
              <a:buClr>
                <a:srgbClr val="967D57"/>
              </a:buClr>
            </a:pPr>
            <a:r>
              <a:rPr lang="ru-RU" sz="1100" dirty="0">
                <a:solidFill>
                  <a:srgbClr val="000000"/>
                </a:solidFill>
              </a:rPr>
              <a:t>Резервные леса</a:t>
            </a:r>
          </a:p>
          <a:p>
            <a:pPr lvl="1">
              <a:buClr>
                <a:srgbClr val="967D57"/>
              </a:buClr>
            </a:pPr>
            <a:r>
              <a:rPr lang="ru-RU" sz="1100" dirty="0">
                <a:solidFill>
                  <a:srgbClr val="000000"/>
                </a:solidFill>
              </a:rPr>
              <a:t>Понятие </a:t>
            </a:r>
            <a:r>
              <a:rPr lang="ru-RU" sz="1100" b="1" dirty="0" err="1">
                <a:solidFill>
                  <a:srgbClr val="967D57"/>
                </a:solidFill>
              </a:rPr>
              <a:t>МЛТ</a:t>
            </a:r>
            <a:r>
              <a:rPr lang="ru-RU" sz="1100" b="1" dirty="0">
                <a:solidFill>
                  <a:srgbClr val="967D57"/>
                </a:solidFill>
              </a:rPr>
              <a:t> не </a:t>
            </a:r>
            <a:r>
              <a:rPr lang="ru-RU" sz="1100" b="1" dirty="0" err="1">
                <a:solidFill>
                  <a:srgbClr val="967D57"/>
                </a:solidFill>
              </a:rPr>
              <a:t>сущетсвует</a:t>
            </a:r>
            <a:r>
              <a:rPr lang="ru-RU" sz="1100" dirty="0">
                <a:solidFill>
                  <a:srgbClr val="967D57"/>
                </a:solidFill>
              </a:rPr>
              <a:t> </a:t>
            </a:r>
            <a:br>
              <a:rPr lang="ru-RU" sz="1100" dirty="0">
                <a:solidFill>
                  <a:srgbClr val="967D57"/>
                </a:solidFill>
              </a:rPr>
            </a:br>
            <a:r>
              <a:rPr lang="ru-RU" sz="1100" dirty="0">
                <a:solidFill>
                  <a:srgbClr val="000000"/>
                </a:solidFill>
              </a:rPr>
              <a:t>в официальных документах и зоны </a:t>
            </a:r>
            <a:r>
              <a:rPr lang="ru-RU" sz="1100" dirty="0" err="1">
                <a:solidFill>
                  <a:srgbClr val="000000"/>
                </a:solidFill>
              </a:rPr>
              <a:t>МЛТ</a:t>
            </a:r>
            <a:r>
              <a:rPr lang="ru-RU" sz="1100" dirty="0">
                <a:solidFill>
                  <a:srgbClr val="000000"/>
                </a:solidFill>
              </a:rPr>
              <a:t> могут относиться </a:t>
            </a:r>
            <a:r>
              <a:rPr lang="ru-RU" sz="1100" b="1" dirty="0">
                <a:solidFill>
                  <a:srgbClr val="967D57"/>
                </a:solidFill>
              </a:rPr>
              <a:t>ко всем категориям лесов</a:t>
            </a:r>
            <a:r>
              <a:rPr lang="ru-RU" sz="1100" dirty="0">
                <a:solidFill>
                  <a:srgbClr val="000000"/>
                </a:solidFill>
              </a:rPr>
              <a:t>, включая эксплуатационные</a:t>
            </a:r>
          </a:p>
          <a:p>
            <a:pPr lvl="1">
              <a:buClr>
                <a:srgbClr val="967D57"/>
              </a:buClr>
            </a:pPr>
            <a:r>
              <a:rPr lang="ru-RU" sz="1100" dirty="0">
                <a:solidFill>
                  <a:srgbClr val="000000"/>
                </a:solidFill>
              </a:rPr>
              <a:t>При расчете арендной платы </a:t>
            </a:r>
            <a:r>
              <a:rPr lang="ru-RU" sz="1100" b="1" dirty="0">
                <a:solidFill>
                  <a:srgbClr val="967D57"/>
                </a:solidFill>
              </a:rPr>
              <a:t>лесосека зон </a:t>
            </a:r>
            <a:r>
              <a:rPr lang="ru-RU" sz="1100" b="1" dirty="0" err="1">
                <a:solidFill>
                  <a:srgbClr val="967D57"/>
                </a:solidFill>
              </a:rPr>
              <a:t>МЛТ</a:t>
            </a:r>
            <a:r>
              <a:rPr lang="ru-RU" sz="1100" b="1" dirty="0">
                <a:solidFill>
                  <a:srgbClr val="967D57"/>
                </a:solidFill>
              </a:rPr>
              <a:t> включается в расчетную</a:t>
            </a:r>
            <a:r>
              <a:rPr lang="ru-RU" sz="1100" dirty="0">
                <a:solidFill>
                  <a:srgbClr val="000000"/>
                </a:solidFill>
              </a:rPr>
              <a:t>, что увеличивает лесной сбор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35111" y="1377894"/>
            <a:ext cx="183667" cy="183656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727" tIns="36727" rIns="36727" bIns="36727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FFFFFF"/>
                </a:solidFill>
              </a:rPr>
              <a:t>1</a:t>
            </a:r>
            <a:endParaRPr lang="ru-RU" sz="1100" b="1" dirty="0" err="1">
              <a:solidFill>
                <a:srgbClr val="FFFFFF"/>
              </a:solidFill>
            </a:endParaRPr>
          </a:p>
        </p:txBody>
      </p:sp>
      <p:grpSp>
        <p:nvGrpSpPr>
          <p:cNvPr id="31" name="ACET 33"/>
          <p:cNvGrpSpPr>
            <a:grpSpLocks/>
          </p:cNvGrpSpPr>
          <p:nvPr/>
        </p:nvGrpSpPr>
        <p:grpSpPr bwMode="gray">
          <a:xfrm>
            <a:off x="256813" y="1397333"/>
            <a:ext cx="4000128" cy="192091"/>
            <a:chOff x="915" y="923"/>
            <a:chExt cx="2686" cy="107"/>
          </a:xfrm>
        </p:grpSpPr>
        <p:cxnSp>
          <p:nvCxnSpPr>
            <p:cNvPr id="32" name="AutoShape 249"/>
            <p:cNvCxnSpPr>
              <a:cxnSpLocks noChangeShapeType="1"/>
              <a:stCxn id="33" idx="4"/>
              <a:endCxn id="33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AutoShape 250"/>
            <p:cNvSpPr>
              <a:spLocks noChangeArrowheads="1"/>
            </p:cNvSpPr>
            <p:nvPr/>
          </p:nvSpPr>
          <p:spPr bwMode="gray">
            <a:xfrm>
              <a:off x="915" y="923"/>
              <a:ext cx="2686" cy="10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indent="184629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100" b="1" dirty="0">
                  <a:solidFill>
                    <a:srgbClr val="967D57"/>
                  </a:solidFill>
                </a:rPr>
                <a:t>Определение карты </a:t>
              </a:r>
              <a:r>
                <a:rPr lang="ru-RU" sz="1100" b="1" dirty="0" err="1">
                  <a:solidFill>
                    <a:srgbClr val="967D57"/>
                  </a:solidFill>
                </a:rPr>
                <a:t>МЛТ</a:t>
              </a:r>
              <a:endParaRPr lang="ru-RU" sz="1100" b="1" dirty="0">
                <a:solidFill>
                  <a:srgbClr val="967D57"/>
                </a:solidFill>
              </a:endParaRPr>
            </a:p>
          </p:txBody>
        </p:sp>
      </p:grpSp>
      <p:sp>
        <p:nvSpPr>
          <p:cNvPr id="13" name="Rectangle 10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4958331" y="1008753"/>
            <a:ext cx="3862141" cy="5435630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3464" tIns="73464" rIns="73464" bIns="73464" anchor="ctr" anchorCtr="0">
            <a:no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en-US" sz="1100" b="1">
              <a:solidFill>
                <a:srgbClr val="000000"/>
              </a:solidFill>
            </a:endParaRPr>
          </a:p>
        </p:txBody>
      </p:sp>
      <p:sp>
        <p:nvSpPr>
          <p:cNvPr id="15" name="Rectangle 12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4958331" y="1008754"/>
            <a:ext cx="3862141" cy="30324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3464" tIns="73464" rIns="73464" bIns="73464" anchor="ctr" anchorCtr="0">
            <a:no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en-US" sz="1100" b="1">
              <a:solidFill>
                <a:srgbClr val="967D57"/>
              </a:solidFill>
            </a:endParaRPr>
          </a:p>
        </p:txBody>
      </p:sp>
      <p:sp>
        <p:nvSpPr>
          <p:cNvPr id="16" name="Rectangle 28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046945" y="1074018"/>
            <a:ext cx="3886952" cy="17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967D57"/>
              </a:buClr>
            </a:pPr>
            <a:r>
              <a:rPr lang="ru-RU" sz="1100" b="1" dirty="0">
                <a:solidFill>
                  <a:schemeClr val="bg1"/>
                </a:solidFill>
              </a:rPr>
              <a:t>Предлагаемые изменения/решения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8" name="Rectangle 28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046945" y="1676161"/>
            <a:ext cx="3886952" cy="224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buClr>
                <a:srgbClr val="967D57"/>
              </a:buClr>
            </a:pPr>
            <a:r>
              <a:rPr lang="ru-RU" sz="1100" dirty="0">
                <a:solidFill>
                  <a:srgbClr val="000000"/>
                </a:solidFill>
              </a:rPr>
              <a:t>Возможно проведение </a:t>
            </a:r>
            <a:r>
              <a:rPr lang="ru-RU" sz="1100" b="1" dirty="0">
                <a:solidFill>
                  <a:srgbClr val="967D57"/>
                </a:solidFill>
              </a:rPr>
              <a:t>ландшафтного экологического планирования </a:t>
            </a:r>
            <a:r>
              <a:rPr lang="ru-RU" sz="1100" b="1" dirty="0">
                <a:solidFill>
                  <a:srgbClr val="000000"/>
                </a:solidFill>
              </a:rPr>
              <a:t/>
            </a:r>
            <a:br>
              <a:rPr lang="ru-RU" sz="1100" b="1" dirty="0">
                <a:solidFill>
                  <a:srgbClr val="000000"/>
                </a:solidFill>
              </a:rPr>
            </a:br>
            <a:r>
              <a:rPr lang="ru-RU" sz="1100" dirty="0">
                <a:solidFill>
                  <a:srgbClr val="000000"/>
                </a:solidFill>
              </a:rPr>
              <a:t>(пример Финляндии    )</a:t>
            </a:r>
          </a:p>
          <a:p>
            <a:pPr lvl="2">
              <a:buClr>
                <a:srgbClr val="967D57"/>
              </a:buClr>
            </a:pPr>
            <a:r>
              <a:rPr lang="ru-RU" sz="1100" dirty="0">
                <a:solidFill>
                  <a:srgbClr val="000000"/>
                </a:solidFill>
              </a:rPr>
              <a:t>Анализ имеющихся лесных ресурсов</a:t>
            </a:r>
          </a:p>
          <a:p>
            <a:pPr lvl="2">
              <a:buClr>
                <a:srgbClr val="967D57"/>
              </a:buClr>
            </a:pPr>
            <a:r>
              <a:rPr lang="ru-RU" sz="1100" dirty="0">
                <a:solidFill>
                  <a:srgbClr val="000000"/>
                </a:solidFill>
              </a:rPr>
              <a:t>Анализ экологической ценности лесов (биоразнообразие и пр.)</a:t>
            </a:r>
          </a:p>
          <a:p>
            <a:pPr lvl="2">
              <a:buClr>
                <a:srgbClr val="967D57"/>
              </a:buClr>
            </a:pPr>
            <a:r>
              <a:rPr lang="ru-RU" sz="1100" dirty="0">
                <a:solidFill>
                  <a:srgbClr val="000000"/>
                </a:solidFill>
              </a:rPr>
              <a:t>Разработка </a:t>
            </a:r>
            <a:r>
              <a:rPr lang="ru-RU" sz="1100" b="1" dirty="0">
                <a:solidFill>
                  <a:srgbClr val="967D57"/>
                </a:solidFill>
              </a:rPr>
              <a:t>плана освоения лесов </a:t>
            </a:r>
            <a:r>
              <a:rPr lang="ru-RU" sz="1100" dirty="0">
                <a:solidFill>
                  <a:srgbClr val="000000"/>
                </a:solidFill>
              </a:rPr>
              <a:t>с учетом заинтересованных сторон (экологов и</a:t>
            </a:r>
            <a:r>
              <a:rPr lang="en-US" sz="1100" dirty="0">
                <a:solidFill>
                  <a:srgbClr val="000000"/>
                </a:solidFill>
              </a:rPr>
              <a:t> </a:t>
            </a:r>
            <a:r>
              <a:rPr lang="ru-RU" sz="1100" dirty="0">
                <a:solidFill>
                  <a:srgbClr val="000000"/>
                </a:solidFill>
              </a:rPr>
              <a:t>лесозаготовителей)</a:t>
            </a:r>
          </a:p>
          <a:p>
            <a:pPr lvl="1">
              <a:buClr>
                <a:srgbClr val="967D57"/>
              </a:buClr>
            </a:pPr>
            <a:r>
              <a:rPr lang="ru-RU" sz="1100" dirty="0">
                <a:solidFill>
                  <a:srgbClr val="000000"/>
                </a:solidFill>
              </a:rPr>
              <a:t>Составленный план </a:t>
            </a:r>
            <a:r>
              <a:rPr lang="ru-RU" sz="1100" b="1" dirty="0">
                <a:solidFill>
                  <a:srgbClr val="967D57"/>
                </a:solidFill>
              </a:rPr>
              <a:t>позволяет вырубать </a:t>
            </a:r>
            <a:r>
              <a:rPr lang="ru-RU" sz="1100" dirty="0">
                <a:solidFill>
                  <a:srgbClr val="000000"/>
                </a:solidFill>
              </a:rPr>
              <a:t>лес в </a:t>
            </a:r>
            <a:r>
              <a:rPr lang="ru-RU" sz="1100" dirty="0" err="1">
                <a:solidFill>
                  <a:srgbClr val="000000"/>
                </a:solidFill>
              </a:rPr>
              <a:t>МЛТ</a:t>
            </a:r>
            <a:r>
              <a:rPr lang="ru-RU" sz="1100" dirty="0">
                <a:solidFill>
                  <a:srgbClr val="000000"/>
                </a:solidFill>
              </a:rPr>
              <a:t> территориях, </a:t>
            </a:r>
            <a:r>
              <a:rPr lang="ru-RU" sz="1100" b="1" dirty="0">
                <a:solidFill>
                  <a:srgbClr val="967D57"/>
                </a:solidFill>
              </a:rPr>
              <a:t>не имеющих экологической ценности</a:t>
            </a:r>
          </a:p>
          <a:p>
            <a:pPr lvl="1">
              <a:buClr>
                <a:srgbClr val="967D57"/>
              </a:buClr>
            </a:pPr>
            <a:r>
              <a:rPr lang="ru-RU" sz="1100" b="1" dirty="0">
                <a:solidFill>
                  <a:srgbClr val="967D57"/>
                </a:solidFill>
              </a:rPr>
              <a:t>Согласование данного плана</a:t>
            </a:r>
            <a:r>
              <a:rPr lang="ru-RU" sz="1100" dirty="0">
                <a:solidFill>
                  <a:srgbClr val="967D57"/>
                </a:solidFill>
              </a:rPr>
              <a:t> </a:t>
            </a:r>
            <a:r>
              <a:rPr lang="ru-RU" sz="1100" dirty="0">
                <a:solidFill>
                  <a:srgbClr val="000000"/>
                </a:solidFill>
              </a:rPr>
              <a:t>с </a:t>
            </a:r>
            <a:r>
              <a:rPr lang="en-US" sz="1100" dirty="0">
                <a:solidFill>
                  <a:srgbClr val="000000"/>
                </a:solidFill>
              </a:rPr>
              <a:t>WWF, </a:t>
            </a:r>
            <a:r>
              <a:rPr lang="en-US" sz="1100" dirty="0" err="1">
                <a:solidFill>
                  <a:srgbClr val="000000"/>
                </a:solidFill>
              </a:rPr>
              <a:t>FSC</a:t>
            </a:r>
            <a:r>
              <a:rPr lang="en-US" sz="1100" dirty="0">
                <a:solidFill>
                  <a:srgbClr val="000000"/>
                </a:solidFill>
              </a:rPr>
              <a:t>, Greenpeace </a:t>
            </a:r>
            <a:r>
              <a:rPr lang="ru-RU" sz="1100" dirty="0">
                <a:solidFill>
                  <a:srgbClr val="000000"/>
                </a:solidFill>
              </a:rPr>
              <a:t>и прочими экологическими организациями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8" name="Rectangle 28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046945" y="4306466"/>
            <a:ext cx="388695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buClr>
                <a:srgbClr val="967D57"/>
              </a:buClr>
            </a:pPr>
            <a:r>
              <a:rPr lang="ru-RU" sz="1100" dirty="0">
                <a:solidFill>
                  <a:srgbClr val="000000"/>
                </a:solidFill>
              </a:rPr>
              <a:t>Необходимо определить </a:t>
            </a:r>
            <a:br>
              <a:rPr lang="ru-RU" sz="1100" dirty="0">
                <a:solidFill>
                  <a:srgbClr val="000000"/>
                </a:solidFill>
              </a:rPr>
            </a:br>
            <a:r>
              <a:rPr lang="ru-RU" sz="1100" b="1" dirty="0">
                <a:solidFill>
                  <a:srgbClr val="967D57"/>
                </a:solidFill>
              </a:rPr>
              <a:t>территории </a:t>
            </a:r>
            <a:r>
              <a:rPr lang="ru-RU" sz="1100" b="1" dirty="0" err="1">
                <a:solidFill>
                  <a:srgbClr val="967D57"/>
                </a:solidFill>
              </a:rPr>
              <a:t>МЛТ</a:t>
            </a:r>
            <a:r>
              <a:rPr lang="ru-RU" sz="1100" b="1" dirty="0">
                <a:solidFill>
                  <a:srgbClr val="967D57"/>
                </a:solidFill>
              </a:rPr>
              <a:t> как одну из категорий защитных лесов </a:t>
            </a:r>
            <a:r>
              <a:rPr lang="ru-RU" sz="1100" dirty="0">
                <a:solidFill>
                  <a:srgbClr val="000000"/>
                </a:solidFill>
              </a:rPr>
              <a:t>и прописать правила освоения данных территорий</a:t>
            </a:r>
          </a:p>
          <a:p>
            <a:pPr lvl="1">
              <a:buClr>
                <a:srgbClr val="967D57"/>
              </a:buClr>
            </a:pPr>
            <a:r>
              <a:rPr lang="ru-RU" sz="1100" dirty="0">
                <a:solidFill>
                  <a:srgbClr val="000000"/>
                </a:solidFill>
              </a:rPr>
              <a:t>Для участков, выдаваемых в аренду, необходимо </a:t>
            </a:r>
            <a:r>
              <a:rPr lang="ru-RU" sz="1100" b="1" dirty="0">
                <a:solidFill>
                  <a:srgbClr val="967D57"/>
                </a:solidFill>
              </a:rPr>
              <a:t>пересчитать размер арендной платы</a:t>
            </a:r>
            <a:r>
              <a:rPr lang="ru-RU" sz="1100" dirty="0">
                <a:solidFill>
                  <a:srgbClr val="000000"/>
                </a:solidFill>
              </a:rPr>
              <a:t>, без </a:t>
            </a:r>
            <a:r>
              <a:rPr lang="ru-RU" sz="1100" dirty="0" smtClean="0">
                <a:solidFill>
                  <a:srgbClr val="000000"/>
                </a:solidFill>
              </a:rPr>
              <a:t>учета</a:t>
            </a:r>
          </a:p>
          <a:p>
            <a:pPr marL="1587" lvl="1" indent="0">
              <a:buClr>
                <a:srgbClr val="967D57"/>
              </a:buClr>
              <a:buNone/>
            </a:pP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smtClean="0">
                <a:solidFill>
                  <a:srgbClr val="000000"/>
                </a:solidFill>
              </a:rPr>
              <a:t>      </a:t>
            </a:r>
            <a:r>
              <a:rPr lang="ru-RU" sz="1100" dirty="0">
                <a:solidFill>
                  <a:srgbClr val="000000"/>
                </a:solidFill>
              </a:rPr>
              <a:t>территорий МЛТ</a:t>
            </a:r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551" y="2054453"/>
            <a:ext cx="121665" cy="121658"/>
          </a:xfrm>
          <a:prstGeom prst="rect">
            <a:avLst/>
          </a:prstGeom>
        </p:spPr>
      </p:pic>
      <p:grpSp>
        <p:nvGrpSpPr>
          <p:cNvPr id="42" name="ACET 33"/>
          <p:cNvGrpSpPr>
            <a:grpSpLocks/>
          </p:cNvGrpSpPr>
          <p:nvPr/>
        </p:nvGrpSpPr>
        <p:grpSpPr bwMode="gray">
          <a:xfrm>
            <a:off x="5046945" y="1397333"/>
            <a:ext cx="3886952" cy="192091"/>
            <a:chOff x="915" y="923"/>
            <a:chExt cx="2686" cy="107"/>
          </a:xfrm>
        </p:grpSpPr>
        <p:cxnSp>
          <p:nvCxnSpPr>
            <p:cNvPr id="43" name="AutoShape 249"/>
            <p:cNvCxnSpPr>
              <a:cxnSpLocks noChangeShapeType="1"/>
              <a:stCxn id="44" idx="4"/>
              <a:endCxn id="44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AutoShape 250"/>
            <p:cNvSpPr>
              <a:spLocks noChangeArrowheads="1"/>
            </p:cNvSpPr>
            <p:nvPr/>
          </p:nvSpPr>
          <p:spPr bwMode="gray">
            <a:xfrm>
              <a:off x="915" y="923"/>
              <a:ext cx="2686" cy="10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100" b="1" dirty="0">
                  <a:solidFill>
                    <a:srgbClr val="967D57"/>
                  </a:solidFill>
                </a:rPr>
                <a:t>Проведение дополнительных исследований</a:t>
              </a: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>
          <a:xfrm>
            <a:off x="235113" y="3816109"/>
            <a:ext cx="4000128" cy="211528"/>
            <a:chOff x="230417" y="3928407"/>
            <a:chExt cx="3868709" cy="207317"/>
          </a:xfrm>
        </p:grpSpPr>
        <p:cxnSp>
          <p:nvCxnSpPr>
            <p:cNvPr id="36" name="AutoShape 249"/>
            <p:cNvCxnSpPr>
              <a:cxnSpLocks noChangeShapeType="1"/>
              <a:stCxn id="37" idx="4"/>
              <a:endCxn id="37" idx="6"/>
            </p:cNvCxnSpPr>
            <p:nvPr/>
          </p:nvCxnSpPr>
          <p:spPr bwMode="gray">
            <a:xfrm>
              <a:off x="251685" y="4135724"/>
              <a:ext cx="3847441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5" name="Group 24"/>
            <p:cNvGrpSpPr/>
            <p:nvPr/>
          </p:nvGrpSpPr>
          <p:grpSpPr>
            <a:xfrm>
              <a:off x="230417" y="3928407"/>
              <a:ext cx="3868709" cy="207317"/>
              <a:chOff x="230417" y="4597548"/>
              <a:chExt cx="3868709" cy="207317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230417" y="4597548"/>
                <a:ext cx="180000" cy="180000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36000" tIns="36000" rIns="36000" bIns="36000" rtlCol="0" anchor="ctr"/>
              <a:lstStyle/>
              <a:p>
                <a:pPr algn="ctr" defTabSz="93296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100" b="1" dirty="0">
                    <a:solidFill>
                      <a:srgbClr val="FFFFFF"/>
                    </a:solidFill>
                  </a:rPr>
                  <a:t>2</a:t>
                </a:r>
                <a:endParaRPr lang="ru-RU" sz="110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AutoShape 250"/>
              <p:cNvSpPr>
                <a:spLocks noChangeArrowheads="1"/>
              </p:cNvSpPr>
              <p:nvPr/>
            </p:nvSpPr>
            <p:spPr bwMode="gray">
              <a:xfrm>
                <a:off x="251685" y="4616598"/>
                <a:ext cx="3847441" cy="188267"/>
              </a:xfrm>
              <a:prstGeom prst="leftRightArrow">
                <a:avLst>
                  <a:gd name="adj1" fmla="val 100000"/>
                  <a:gd name="adj2" fmla="val 0"/>
                </a:avLst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18288" anchor="b">
                <a:spAutoFit/>
              </a:bodyPr>
              <a:lstStyle/>
              <a:p>
                <a:pPr indent="184629" defTabSz="93296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100" b="1" dirty="0">
                    <a:solidFill>
                      <a:srgbClr val="967D57"/>
                    </a:solidFill>
                  </a:rPr>
                  <a:t>Официальный статус </a:t>
                </a:r>
                <a:r>
                  <a:rPr lang="ru-RU" sz="1100" b="1" dirty="0" err="1">
                    <a:solidFill>
                      <a:srgbClr val="967D57"/>
                    </a:solidFill>
                  </a:rPr>
                  <a:t>МЛТ</a:t>
                </a:r>
                <a:endParaRPr lang="ru-RU" sz="1100" b="1" dirty="0">
                  <a:solidFill>
                    <a:srgbClr val="967D57"/>
                  </a:solidFill>
                </a:endParaRPr>
              </a:p>
            </p:txBody>
          </p:sp>
        </p:grpSp>
      </p:grpSp>
      <p:grpSp>
        <p:nvGrpSpPr>
          <p:cNvPr id="49" name="ACET 33"/>
          <p:cNvGrpSpPr>
            <a:grpSpLocks/>
          </p:cNvGrpSpPr>
          <p:nvPr/>
        </p:nvGrpSpPr>
        <p:grpSpPr bwMode="gray">
          <a:xfrm>
            <a:off x="5046945" y="4027638"/>
            <a:ext cx="3886952" cy="192091"/>
            <a:chOff x="915" y="923"/>
            <a:chExt cx="2686" cy="107"/>
          </a:xfrm>
        </p:grpSpPr>
        <p:cxnSp>
          <p:nvCxnSpPr>
            <p:cNvPr id="50" name="AutoShape 249"/>
            <p:cNvCxnSpPr>
              <a:cxnSpLocks noChangeShapeType="1"/>
              <a:stCxn id="51" idx="4"/>
              <a:endCxn id="51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" name="AutoShape 250"/>
            <p:cNvSpPr>
              <a:spLocks noChangeArrowheads="1"/>
            </p:cNvSpPr>
            <p:nvPr/>
          </p:nvSpPr>
          <p:spPr bwMode="gray">
            <a:xfrm>
              <a:off x="915" y="923"/>
              <a:ext cx="2686" cy="10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100" b="1" dirty="0">
                  <a:solidFill>
                    <a:srgbClr val="967D57"/>
                  </a:solidFill>
                </a:rPr>
                <a:t>Внесение поправок в Лесной кодекс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638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1\AppData\Local\Temp\Temp1_Attachments_savaarh@yandex.ru_2018-02-21_15-47-44 (1).zip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16632"/>
            <a:ext cx="9758030" cy="658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90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839612"/>
              </p:ext>
            </p:extLst>
          </p:nvPr>
        </p:nvGraphicFramePr>
        <p:xfrm>
          <a:off x="323531" y="260650"/>
          <a:ext cx="8496943" cy="6048678"/>
        </p:xfrm>
        <a:graphic>
          <a:graphicData uri="http://schemas.openxmlformats.org/drawingml/2006/table">
            <a:tbl>
              <a:tblPr/>
              <a:tblGrid>
                <a:gridCol w="4486655"/>
                <a:gridCol w="853018"/>
                <a:gridCol w="764391"/>
                <a:gridCol w="841940"/>
                <a:gridCol w="731157"/>
                <a:gridCol w="819782"/>
              </a:tblGrid>
              <a:tr h="279324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Уровень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обеспеченности производственных мощностей древесным сырьем</a:t>
                      </a:r>
                    </a:p>
                  </a:txBody>
                  <a:tcPr marL="7335" marR="7335" marT="73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9324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АО "Архангельский ЦБК", ЗАО "Лесозавод 25, ГК "ТИТАН"</a:t>
                      </a:r>
                    </a:p>
                  </a:txBody>
                  <a:tcPr marL="7335" marR="7335" marT="73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564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35" marR="7335" marT="73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35" marR="7335" marT="73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35" marR="7335" marT="73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35" marR="7335" marT="73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35" marR="7335" marT="73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35" marR="7335" marT="73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31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7335" marR="7335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АЦБК</a:t>
                      </a:r>
                    </a:p>
                  </a:txBody>
                  <a:tcPr marL="7335" marR="7335" marT="73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Лесозавод 25</a:t>
                      </a:r>
                    </a:p>
                  </a:txBody>
                  <a:tcPr marL="7335" marR="7335" marT="73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ЛЗП ГК "ТИТАН"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1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01.11.16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01.01.25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01.11.16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01.01.18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23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Потребность в древесном сырье,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кбм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35" marR="7335" marT="73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3 580 000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5 370 000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1 370 000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1 650 000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12312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пиловочник хвойный</a:t>
                      </a:r>
                    </a:p>
                  </a:txBody>
                  <a:tcPr marL="7335" marR="7335" marT="73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1 370 000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1 650 000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12312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балансы хвойные</a:t>
                      </a:r>
                    </a:p>
                  </a:txBody>
                  <a:tcPr marL="7335" marR="7335" marT="73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1 780 000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3 570 000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2427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балансы лиственные</a:t>
                      </a:r>
                    </a:p>
                  </a:txBody>
                  <a:tcPr marL="7335" marR="7335" marT="73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1 800 000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1 800 000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11114"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35" marR="7335" marT="733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35" marR="7335" marT="733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35" marR="7335" marT="733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35" marR="7335" marT="733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35" marR="7335" marT="733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35" marR="7335" marT="733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3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Обеспеченность древесным сырьем,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кбм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35" marR="7335" marT="73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1 065 100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340 700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987 090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2123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т. ч. договора под приоритетный инвестиционный проект</a:t>
                      </a:r>
                    </a:p>
                  </a:txBody>
                  <a:tcPr marL="7335" marR="7335" marT="73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1 065 100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340 700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2123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 них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договор  с ЛЗП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 "ТИТАН"</a:t>
                      </a:r>
                    </a:p>
                  </a:txBody>
                  <a:tcPr marL="7335" marR="7335" marT="73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253 300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340 700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2123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общем основании     (аукцион, конкурс)</a:t>
                      </a:r>
                    </a:p>
                  </a:txBody>
                  <a:tcPr marL="7335" marR="7335" marT="73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987 090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2467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Объем попадающий в </a:t>
                      </a:r>
                      <a:r>
                        <a:rPr lang="ru-RU" sz="1200" b="1" i="1" u="none" strike="noStrike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малонарушеные</a:t>
                      </a:r>
                      <a:r>
                        <a:rPr lang="ru-RU" sz="12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лесные территории </a:t>
                      </a:r>
                    </a:p>
                  </a:txBody>
                  <a:tcPr marL="7335" marR="7335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342 000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28 200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346 200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4133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Обеспеченность древесным сырьем по видам круглых лесоматериалов, </a:t>
                      </a:r>
                      <a:r>
                        <a:rPr lang="ru-RU" sz="12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кбм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35" marR="7335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212312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деловая древесина</a:t>
                      </a:r>
                    </a:p>
                  </a:txBody>
                  <a:tcPr marL="7335" marR="7335" marT="73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1 011 845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323 665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937 736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212312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пиловочник хвойный</a:t>
                      </a:r>
                    </a:p>
                  </a:txBody>
                  <a:tcPr marL="7335" marR="7335" marT="73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278 257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89 008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257 877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212312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балансы хвойные</a:t>
                      </a:r>
                    </a:p>
                  </a:txBody>
                  <a:tcPr marL="7335" marR="7335" marT="73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516 041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165 069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478 245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212312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балансы лиственные</a:t>
                      </a:r>
                    </a:p>
                  </a:txBody>
                  <a:tcPr marL="7335" marR="7335" marT="73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217 547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69 588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201 613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212312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дрова</a:t>
                      </a:r>
                    </a:p>
                  </a:txBody>
                  <a:tcPr marL="7335" marR="7335" marT="73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53 255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17 035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49 355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2123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335" marR="7335" marT="73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3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Дефицит древесного сырья,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кбм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35" marR="7335" marT="73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212312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пиловочник хвойный</a:t>
                      </a:r>
                    </a:p>
                  </a:txBody>
                  <a:tcPr marL="7335" marR="7335" marT="73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574 627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854 627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212312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балансы хвойные</a:t>
                      </a:r>
                    </a:p>
                  </a:txBody>
                  <a:tcPr marL="7335" marR="7335" marT="73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8 645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1 675 245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22427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балансы лиственные</a:t>
                      </a:r>
                    </a:p>
                  </a:txBody>
                  <a:tcPr marL="7335" marR="7335" marT="73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1 178 163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1 178 163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2123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335" marR="7335" marT="73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335" marR="7335" marT="73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787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6456-6808-4B0A-B05C-BEC69725D373}" type="slidenum">
              <a:rPr lang="ru-RU" smtClean="0">
                <a:solidFill>
                  <a:srgbClr val="073E87"/>
                </a:solidFill>
              </a:rPr>
              <a:pPr/>
              <a:t>14</a:t>
            </a:fld>
            <a:endParaRPr lang="ru-RU">
              <a:solidFill>
                <a:srgbClr val="073E87"/>
              </a:solidFill>
            </a:endParaRPr>
          </a:p>
        </p:txBody>
      </p:sp>
      <p:pic>
        <p:nvPicPr>
          <p:cNvPr id="35842" name="Picture 2" descr="C:\Users\1\AppData\Local\Temp\Temp1_Attachments_savaarh@yandex.ru_2018-02-21_15-47-44 (1).zip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136525"/>
            <a:ext cx="1005515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63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6456-6808-4B0A-B05C-BEC69725D373}" type="slidenum">
              <a:rPr lang="ru-RU" smtClean="0">
                <a:solidFill>
                  <a:srgbClr val="073E87"/>
                </a:solidFill>
              </a:rPr>
              <a:pPr/>
              <a:t>15</a:t>
            </a:fld>
            <a:endParaRPr lang="ru-RU">
              <a:solidFill>
                <a:srgbClr val="073E87"/>
              </a:solidFill>
            </a:endParaRPr>
          </a:p>
        </p:txBody>
      </p:sp>
      <p:pic>
        <p:nvPicPr>
          <p:cNvPr id="36866" name="Picture 2" descr="C:\Users\1\AppData\Local\Temp\Temp1_Attachments_savaarh@yandex.ru_2018-02-21_15-47-44 (1).zip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-136525"/>
            <a:ext cx="10343182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52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08920"/>
            <a:ext cx="8794113" cy="3140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334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27650" name="Picture 2" descr="C:\Users\1\AppData\Local\Temp\Temp1_Attachments_savaarh@yandex.ru_2018-02-21_15-47-44 (1).zip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136525"/>
            <a:ext cx="9695110" cy="658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56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000" y="187200"/>
            <a:ext cx="8748000" cy="649512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Приоритетный инвестиционный проект АО «АЦБК» «Реконструкция производства картона»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5556" y="3212976"/>
            <a:ext cx="842493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  <a:noAutofit/>
          </a:bodyPr>
          <a:lstStyle/>
          <a:p>
            <a:pPr algn="just" fontAlgn="base">
              <a:lnSpc>
                <a:spcPct val="150000"/>
              </a:lnSpc>
              <a:spcAft>
                <a:spcPct val="0"/>
              </a:spcAft>
            </a:pPr>
            <a:r>
              <a:rPr lang="ru-RU" sz="1600" b="1" spc="100" dirty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Основные цели проекта:</a:t>
            </a:r>
          </a:p>
          <a:p>
            <a:pPr algn="just" fontAlgn="base">
              <a:lnSpc>
                <a:spcPct val="150000"/>
              </a:lnSpc>
              <a:spcAft>
                <a:spcPct val="0"/>
              </a:spcAft>
            </a:pPr>
            <a:r>
              <a:rPr lang="ru-RU" sz="1600" b="1" spc="100" dirty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-</a:t>
            </a:r>
            <a:r>
              <a:rPr lang="ru-RU" sz="1600" spc="100" dirty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увеличение мощности предприятия до </a:t>
            </a:r>
            <a:r>
              <a:rPr lang="ru-RU" sz="1600" b="1" spc="100" dirty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976,8</a:t>
            </a:r>
            <a:r>
              <a:rPr lang="ru-RU" sz="1600" spc="100" dirty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00" dirty="0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тыс.тонн</a:t>
            </a:r>
            <a:r>
              <a:rPr lang="ru-RU" sz="1600" spc="100" dirty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в год по варке;</a:t>
            </a:r>
          </a:p>
          <a:p>
            <a:pPr algn="just" fontAlgn="base">
              <a:lnSpc>
                <a:spcPct val="150000"/>
              </a:lnSpc>
              <a:spcAft>
                <a:spcPct val="0"/>
              </a:spcAft>
            </a:pPr>
            <a:r>
              <a:rPr lang="ru-RU" sz="1600" spc="100" dirty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-увеличение производительности </a:t>
            </a:r>
            <a:r>
              <a:rPr lang="ru-RU" sz="1600" spc="100" dirty="0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картоноделательных</a:t>
            </a:r>
            <a:r>
              <a:rPr lang="ru-RU" sz="1600" spc="100" dirty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машин №1, 2;</a:t>
            </a:r>
          </a:p>
          <a:p>
            <a:pPr algn="just" fontAlgn="base">
              <a:lnSpc>
                <a:spcPct val="150000"/>
              </a:lnSpc>
              <a:spcAft>
                <a:spcPct val="0"/>
              </a:spcAft>
            </a:pPr>
            <a:r>
              <a:rPr lang="ru-RU" sz="1600" spc="100" dirty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- сокращение затрат на производство готовой продукции.</a:t>
            </a:r>
          </a:p>
          <a:p>
            <a:pPr algn="just" fontAlgn="base">
              <a:lnSpc>
                <a:spcPct val="150000"/>
              </a:lnSpc>
              <a:spcAft>
                <a:spcPct val="0"/>
              </a:spcAft>
            </a:pPr>
            <a:r>
              <a:rPr lang="ru-RU" sz="1600" b="1" dirty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Срок реализации  </a:t>
            </a:r>
            <a:r>
              <a:rPr lang="ru-RU" sz="1600" dirty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проекта: 	</a:t>
            </a:r>
            <a:r>
              <a:rPr lang="ru-RU" sz="1600" b="1" dirty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2008 - 2019 гг. </a:t>
            </a:r>
          </a:p>
          <a:p>
            <a:pPr algn="just" fontAlgn="base">
              <a:lnSpc>
                <a:spcPct val="150000"/>
              </a:lnSpc>
              <a:spcAft>
                <a:spcPct val="0"/>
              </a:spcAft>
            </a:pPr>
            <a:r>
              <a:rPr lang="ru-RU" sz="1600" b="1" dirty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Сумма инвестиционных вложений: 10 814 млн. руб.</a:t>
            </a:r>
            <a:r>
              <a:rPr lang="ru-RU" sz="1600" dirty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fontAlgn="base">
              <a:lnSpc>
                <a:spcPct val="150000"/>
              </a:lnSpc>
              <a:spcAft>
                <a:spcPct val="0"/>
              </a:spcAft>
            </a:pPr>
            <a:r>
              <a:rPr lang="ru-RU" sz="1600" spc="100" dirty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Реализация приоритетного инвестиционного проекта позволит увеличить </a:t>
            </a:r>
          </a:p>
          <a:p>
            <a:pPr algn="just" fontAlgn="base">
              <a:lnSpc>
                <a:spcPct val="150000"/>
              </a:lnSpc>
              <a:spcAft>
                <a:spcPct val="0"/>
              </a:spcAft>
            </a:pPr>
            <a:r>
              <a:rPr lang="ru-RU" sz="1600" spc="100" dirty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производства</a:t>
            </a:r>
            <a:r>
              <a:rPr lang="ru-RU" sz="1600" spc="100" dirty="0" smtClean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: - </a:t>
            </a:r>
            <a:r>
              <a:rPr lang="ru-RU" sz="1600" spc="100" dirty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картона 	</a:t>
            </a:r>
            <a:r>
              <a:rPr lang="ru-RU" sz="1600" spc="100" dirty="0" smtClean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+ </a:t>
            </a:r>
            <a:r>
              <a:rPr lang="ru-RU" sz="1600" b="1" spc="100" dirty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31,2 </a:t>
            </a:r>
            <a:r>
              <a:rPr lang="ru-RU" sz="1600" b="1" spc="100" dirty="0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тыс.тонн</a:t>
            </a:r>
            <a:r>
              <a:rPr lang="ru-RU" sz="1600" b="1" spc="100" dirty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/год</a:t>
            </a:r>
          </a:p>
          <a:p>
            <a:pPr algn="just" fontAlgn="base">
              <a:spcAft>
                <a:spcPct val="0"/>
              </a:spcAft>
            </a:pPr>
            <a:r>
              <a:rPr lang="ru-RU" sz="1600" b="1" spc="100" dirty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spc="100" dirty="0" smtClean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         -</a:t>
            </a:r>
            <a:r>
              <a:rPr lang="ru-RU" sz="1600" spc="100" dirty="0" smtClean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00" dirty="0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гофробумаги</a:t>
            </a:r>
            <a:r>
              <a:rPr lang="ru-RU" sz="1600" spc="100" dirty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100" dirty="0" smtClean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ru-RU" sz="1600" b="1" spc="100" dirty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97,7 </a:t>
            </a:r>
            <a:r>
              <a:rPr lang="ru-RU" sz="1600" b="1" spc="100" dirty="0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тыс.тонн</a:t>
            </a:r>
            <a:r>
              <a:rPr lang="ru-RU" sz="1600" b="1" spc="100" dirty="0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/год.</a:t>
            </a:r>
          </a:p>
          <a:p>
            <a:pPr algn="just" fontAlgn="base">
              <a:lnSpc>
                <a:spcPct val="120000"/>
              </a:lnSpc>
              <a:spcAft>
                <a:spcPct val="0"/>
              </a:spcAft>
            </a:pPr>
            <a:endParaRPr lang="ru-RU" sz="1300" b="1" dirty="0">
              <a:solidFill>
                <a:srgbClr val="33339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Изображение 3" descr="5картон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26915"/>
            <a:ext cx="4968552" cy="208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87406" y="188640"/>
            <a:ext cx="7437216" cy="5539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Заводы АО «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Архбум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по производству конечной продукции с высокой добавленной стоимостью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0" y="6249988"/>
            <a:ext cx="1162050" cy="365125"/>
          </a:xfrm>
          <a:prstGeom prst="rect">
            <a:avLst/>
          </a:prstGeom>
        </p:spPr>
        <p:txBody>
          <a:bodyPr/>
          <a:lstStyle/>
          <a:p>
            <a:fld id="{C9EB6456-6808-4B0A-B05C-BEC69725D373}" type="slidenum">
              <a:rPr lang="ru-RU" smtClean="0">
                <a:solidFill>
                  <a:srgbClr val="073E87"/>
                </a:solidFill>
              </a:rPr>
              <a:pPr/>
              <a:t>4</a:t>
            </a:fld>
            <a:endParaRPr lang="ru-RU">
              <a:solidFill>
                <a:srgbClr val="073E87"/>
              </a:solidFill>
            </a:endParaRPr>
          </a:p>
        </p:txBody>
      </p:sp>
      <p:pic>
        <p:nvPicPr>
          <p:cNvPr id="6" name="Рисунок 5" descr="http://www.pf-arkhbum.ru/images/main_buildin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82670"/>
            <a:ext cx="3744416" cy="1770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50" name="Picture 2" descr="производство гофрота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82670"/>
            <a:ext cx="358822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1\Downloads\112064_Detailed_View_South-East (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99" y="4221088"/>
            <a:ext cx="3578037" cy="24482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417899" y="2810862"/>
            <a:ext cx="7814337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500" dirty="0" smtClean="0">
                <a:latin typeface="Times New Roman"/>
                <a:ea typeface="Calibri"/>
                <a:cs typeface="Times New Roman"/>
              </a:rPr>
              <a:t>         С 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участием Архангельского ЦБК </a:t>
            </a:r>
            <a:r>
              <a:rPr lang="ru-RU" sz="1500" dirty="0" smtClean="0">
                <a:latin typeface="Times New Roman"/>
                <a:ea typeface="Calibri"/>
                <a:cs typeface="Times New Roman"/>
              </a:rPr>
              <a:t>построено 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2 новых завода по производству </a:t>
            </a:r>
            <a:r>
              <a:rPr lang="ru-RU" sz="1500" dirty="0" err="1">
                <a:latin typeface="Times New Roman"/>
                <a:ea typeface="Calibri"/>
                <a:cs typeface="Times New Roman"/>
              </a:rPr>
              <a:t>гофрокартона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 и </a:t>
            </a:r>
            <a:r>
              <a:rPr lang="ru-RU" sz="1500" dirty="0" err="1">
                <a:latin typeface="Times New Roman"/>
                <a:ea typeface="Calibri"/>
                <a:cs typeface="Times New Roman"/>
              </a:rPr>
              <a:t>гофротары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 в Подольском и </a:t>
            </a:r>
            <a:r>
              <a:rPr lang="ru-RU" sz="1500" dirty="0" err="1">
                <a:latin typeface="Times New Roman"/>
                <a:ea typeface="Calibri"/>
                <a:cs typeface="Times New Roman"/>
              </a:rPr>
              <a:t>Истринском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 районах Подмосковья, куда </a:t>
            </a:r>
            <a:r>
              <a:rPr lang="ru-RU" sz="1500" dirty="0" smtClean="0">
                <a:latin typeface="Times New Roman"/>
                <a:ea typeface="Calibri"/>
                <a:cs typeface="Times New Roman"/>
              </a:rPr>
              <a:t>комбинат 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поставляет тарный картон и бумагу для гофрирования. После введения в строй в 2018 году второй очереди </a:t>
            </a:r>
            <a:r>
              <a:rPr lang="ru-RU" sz="1500" dirty="0" smtClean="0">
                <a:latin typeface="Times New Roman"/>
                <a:ea typeface="Calibri"/>
                <a:cs typeface="Times New Roman"/>
              </a:rPr>
              <a:t>на Истре 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объем выпускаемой </a:t>
            </a:r>
            <a:r>
              <a:rPr lang="ru-RU" sz="1500" dirty="0" err="1">
                <a:latin typeface="Times New Roman"/>
                <a:ea typeface="Calibri"/>
                <a:cs typeface="Times New Roman"/>
              </a:rPr>
              <a:t>гофропродукции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 Подольского и </a:t>
            </a:r>
            <a:r>
              <a:rPr lang="ru-RU" sz="1500" dirty="0" err="1">
                <a:latin typeface="Times New Roman"/>
                <a:ea typeface="Calibri"/>
                <a:cs typeface="Times New Roman"/>
              </a:rPr>
              <a:t>Истринского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 заводов  вырастит до 600 млн. м² в год.  </a:t>
            </a:r>
            <a:endParaRPr lang="ru-RU" sz="1500" dirty="0" smtClean="0">
              <a:latin typeface="Times New Roman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05005" y="4380177"/>
            <a:ext cx="4572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500" dirty="0" smtClean="0">
                <a:latin typeface="Times New Roman"/>
                <a:ea typeface="Calibri"/>
                <a:cs typeface="Times New Roman"/>
              </a:rPr>
              <a:t>ООО 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«</a:t>
            </a:r>
            <a:r>
              <a:rPr lang="ru-RU" sz="1500" dirty="0" err="1">
                <a:latin typeface="Times New Roman"/>
                <a:ea typeface="Calibri"/>
                <a:cs typeface="Times New Roman"/>
              </a:rPr>
              <a:t>Архбум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500" dirty="0" err="1">
                <a:latin typeface="Times New Roman"/>
                <a:ea typeface="Calibri"/>
                <a:cs typeface="Times New Roman"/>
              </a:rPr>
              <a:t>Тиссью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 Групп» приступила к строительству в Калужской области завода по производству санитарно-гигиенических изделий, куда будет поставляться целлюлоза из Архангельского ЦБК. Объем инвестиций в реализацию проекта превышает 110 млн. евро. После выхода завода СГИ к 2025 году на проектную мощность объём производства бумаги–основы составит 210 тыс. т  в год.   </a:t>
            </a:r>
            <a:endParaRPr lang="ru-RU" sz="1500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923928" y="4303578"/>
            <a:ext cx="4853077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97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28674" name="Picture 2" descr="C:\Users\1\AppData\Local\Temp\Temp1_Attachments_savaarh@yandex.ru_2018-02-21_15-47-44 (1).zip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136525"/>
            <a:ext cx="9767118" cy="702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87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29698" name="Picture 2" descr="C:\Users\1\AppData\Local\Temp\Temp1_Attachments_savaarh@yandex.ru_2018-02-21_15-47-44 (1).zip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99392"/>
            <a:ext cx="9919642" cy="702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59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30722" name="Picture 2" descr="C:\Users\1\AppData\Local\Temp\Temp1_Attachments_savaarh@yandex.ru_2018-02-21_15-47-44 (1).zip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163050" cy="687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92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31746" name="Picture 2" descr="C:\Users\1\AppData\Local\Temp\Temp1_Attachments_savaarh@yandex.ru_2018-02-21_15-47-44 (1).zip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163050" cy="644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94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32772" name="Picture 4" descr="C:\Users\1\AppData\Local\Temp\Temp1_Attachments_savaarh@yandex.ru_2018-02-21_15-47-44 (1).zip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0"/>
            <a:ext cx="1004460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00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rfN3823S.yDVeA0aaogOw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g8dyNN.7k6wICLqWXFSI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9Xrukokk0C.obC66ufoVw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Tbvil3EdUKRKSRFxNpBK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P0Db4NykiY2.vSgPdO8Q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Tbvil3EdUKRKSRFxNpBKQ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TJxdPaDkCAlo_NtNRM3w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g8dyNN.7k6wICLqWXFSI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keYJVMIl0ufKiYiobF.0g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vSqeWHDkku1ThyNvVoGIA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Tbvil3EdUKRKSRFxNpBK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heme/theme1.xml><?xml version="1.0" encoding="utf-8"?>
<a:theme xmlns:a="http://schemas.openxmlformats.org/drawingml/2006/main" name="6_Firm Format - template_Blue">
  <a:themeElements>
    <a:clrScheme name="New2">
      <a:dk1>
        <a:srgbClr val="000000"/>
      </a:dk1>
      <a:lt1>
        <a:srgbClr val="FFFFFF"/>
      </a:lt1>
      <a:dk2>
        <a:srgbClr val="967D57"/>
      </a:dk2>
      <a:lt2>
        <a:srgbClr val="FFFFFF"/>
      </a:lt2>
      <a:accent1>
        <a:srgbClr val="FFEAA7"/>
      </a:accent1>
      <a:accent2>
        <a:srgbClr val="E0D6C4"/>
      </a:accent2>
      <a:accent3>
        <a:srgbClr val="7AC143"/>
      </a:accent3>
      <a:accent4>
        <a:srgbClr val="967D57"/>
      </a:accent4>
      <a:accent5>
        <a:srgbClr val="F27F00"/>
      </a:accent5>
      <a:accent6>
        <a:srgbClr val="808080"/>
      </a:accent6>
      <a:hlink>
        <a:srgbClr val="7AC143"/>
      </a:hlink>
      <a:folHlink>
        <a:srgbClr val="967D5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Blue with Orang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Blue with Pink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983"/>
        </a:accent3>
        <a:accent4>
          <a:srgbClr val="002960"/>
        </a:accent4>
        <a:accent5>
          <a:srgbClr val="AD005B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967D57"/>
        </a:dk2>
        <a:lt2>
          <a:srgbClr val="FFFFFF"/>
        </a:lt2>
        <a:accent1>
          <a:srgbClr val="CAE6B4"/>
        </a:accent1>
        <a:accent2>
          <a:srgbClr val="E0D6C4"/>
        </a:accent2>
        <a:accent3>
          <a:srgbClr val="7AC143"/>
        </a:accent3>
        <a:accent4>
          <a:srgbClr val="967D57"/>
        </a:accent4>
        <a:accent5>
          <a:srgbClr val="F27F00"/>
        </a:accent5>
        <a:accent6>
          <a:srgbClr val="808080"/>
        </a:accent6>
        <a:hlink>
          <a:srgbClr val="7AC143"/>
        </a:hlink>
        <a:folHlink>
          <a:srgbClr val="967D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">
        <a:dk1>
          <a:srgbClr val="000000"/>
        </a:dk1>
        <a:lt1>
          <a:srgbClr val="FFFFFF"/>
        </a:lt1>
        <a:dk2>
          <a:srgbClr val="967D57"/>
        </a:dk2>
        <a:lt2>
          <a:srgbClr val="FFFFFF"/>
        </a:lt2>
        <a:accent1>
          <a:srgbClr val="FFEAA7"/>
        </a:accent1>
        <a:accent2>
          <a:srgbClr val="E0D6C4"/>
        </a:accent2>
        <a:accent3>
          <a:srgbClr val="7AC143"/>
        </a:accent3>
        <a:accent4>
          <a:srgbClr val="967D57"/>
        </a:accent4>
        <a:accent5>
          <a:srgbClr val="F27F00"/>
        </a:accent5>
        <a:accent6>
          <a:srgbClr val="808080"/>
        </a:accent6>
        <a:hlink>
          <a:srgbClr val="7AC143"/>
        </a:hlink>
        <a:folHlink>
          <a:srgbClr val="967D5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Стратегия лесопромышленного комплекса.potx" id="{9B75C147-B22C-499E-B9D3-31A95D9FB6FF}" vid="{A9235241-713E-4073-BE9F-28E29B7E54F1}"/>
    </a:ext>
  </a:extLst>
</a:theme>
</file>

<file path=ppt/theme/theme2.xml><?xml version="1.0" encoding="utf-8"?>
<a:theme xmlns:a="http://schemas.openxmlformats.org/drawingml/2006/main" name="7_Firm Format - template_Blue">
  <a:themeElements>
    <a:clrScheme name="New2">
      <a:dk1>
        <a:srgbClr val="000000"/>
      </a:dk1>
      <a:lt1>
        <a:srgbClr val="FFFFFF"/>
      </a:lt1>
      <a:dk2>
        <a:srgbClr val="967D57"/>
      </a:dk2>
      <a:lt2>
        <a:srgbClr val="FFFFFF"/>
      </a:lt2>
      <a:accent1>
        <a:srgbClr val="FFEAA7"/>
      </a:accent1>
      <a:accent2>
        <a:srgbClr val="E0D6C4"/>
      </a:accent2>
      <a:accent3>
        <a:srgbClr val="7AC143"/>
      </a:accent3>
      <a:accent4>
        <a:srgbClr val="967D57"/>
      </a:accent4>
      <a:accent5>
        <a:srgbClr val="F27F00"/>
      </a:accent5>
      <a:accent6>
        <a:srgbClr val="808080"/>
      </a:accent6>
      <a:hlink>
        <a:srgbClr val="7AC143"/>
      </a:hlink>
      <a:folHlink>
        <a:srgbClr val="967D5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Blue with Orang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Blue with Pink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983"/>
        </a:accent3>
        <a:accent4>
          <a:srgbClr val="002960"/>
        </a:accent4>
        <a:accent5>
          <a:srgbClr val="AD005B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967D57"/>
        </a:dk2>
        <a:lt2>
          <a:srgbClr val="FFFFFF"/>
        </a:lt2>
        <a:accent1>
          <a:srgbClr val="CAE6B4"/>
        </a:accent1>
        <a:accent2>
          <a:srgbClr val="E0D6C4"/>
        </a:accent2>
        <a:accent3>
          <a:srgbClr val="7AC143"/>
        </a:accent3>
        <a:accent4>
          <a:srgbClr val="967D57"/>
        </a:accent4>
        <a:accent5>
          <a:srgbClr val="F27F00"/>
        </a:accent5>
        <a:accent6>
          <a:srgbClr val="808080"/>
        </a:accent6>
        <a:hlink>
          <a:srgbClr val="7AC143"/>
        </a:hlink>
        <a:folHlink>
          <a:srgbClr val="967D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">
        <a:dk1>
          <a:srgbClr val="000000"/>
        </a:dk1>
        <a:lt1>
          <a:srgbClr val="FFFFFF"/>
        </a:lt1>
        <a:dk2>
          <a:srgbClr val="967D57"/>
        </a:dk2>
        <a:lt2>
          <a:srgbClr val="FFFFFF"/>
        </a:lt2>
        <a:accent1>
          <a:srgbClr val="FFEAA7"/>
        </a:accent1>
        <a:accent2>
          <a:srgbClr val="E0D6C4"/>
        </a:accent2>
        <a:accent3>
          <a:srgbClr val="7AC143"/>
        </a:accent3>
        <a:accent4>
          <a:srgbClr val="967D57"/>
        </a:accent4>
        <a:accent5>
          <a:srgbClr val="F27F00"/>
        </a:accent5>
        <a:accent6>
          <a:srgbClr val="808080"/>
        </a:accent6>
        <a:hlink>
          <a:srgbClr val="7AC143"/>
        </a:hlink>
        <a:folHlink>
          <a:srgbClr val="967D5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Стратегия лесопромышленного комплекса.potx" id="{9B75C147-B22C-499E-B9D3-31A95D9FB6FF}" vid="{A9235241-713E-4073-BE9F-28E29B7E54F1}"/>
    </a:ext>
  </a:extLst>
</a:theme>
</file>

<file path=ppt/theme/theme3.xml><?xml version="1.0" encoding="utf-8"?>
<a:theme xmlns:a="http://schemas.openxmlformats.org/drawingml/2006/main" name="8_Firm Format - template_Blue">
  <a:themeElements>
    <a:clrScheme name="New2">
      <a:dk1>
        <a:srgbClr val="000000"/>
      </a:dk1>
      <a:lt1>
        <a:srgbClr val="FFFFFF"/>
      </a:lt1>
      <a:dk2>
        <a:srgbClr val="967D57"/>
      </a:dk2>
      <a:lt2>
        <a:srgbClr val="FFFFFF"/>
      </a:lt2>
      <a:accent1>
        <a:srgbClr val="FFEAA7"/>
      </a:accent1>
      <a:accent2>
        <a:srgbClr val="E0D6C4"/>
      </a:accent2>
      <a:accent3>
        <a:srgbClr val="7AC143"/>
      </a:accent3>
      <a:accent4>
        <a:srgbClr val="967D57"/>
      </a:accent4>
      <a:accent5>
        <a:srgbClr val="F27F00"/>
      </a:accent5>
      <a:accent6>
        <a:srgbClr val="808080"/>
      </a:accent6>
      <a:hlink>
        <a:srgbClr val="7AC143"/>
      </a:hlink>
      <a:folHlink>
        <a:srgbClr val="967D5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Blue with Orang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Blue with Pink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983"/>
        </a:accent3>
        <a:accent4>
          <a:srgbClr val="002960"/>
        </a:accent4>
        <a:accent5>
          <a:srgbClr val="AD005B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967D57"/>
        </a:dk2>
        <a:lt2>
          <a:srgbClr val="FFFFFF"/>
        </a:lt2>
        <a:accent1>
          <a:srgbClr val="CAE6B4"/>
        </a:accent1>
        <a:accent2>
          <a:srgbClr val="E0D6C4"/>
        </a:accent2>
        <a:accent3>
          <a:srgbClr val="7AC143"/>
        </a:accent3>
        <a:accent4>
          <a:srgbClr val="967D57"/>
        </a:accent4>
        <a:accent5>
          <a:srgbClr val="F27F00"/>
        </a:accent5>
        <a:accent6>
          <a:srgbClr val="808080"/>
        </a:accent6>
        <a:hlink>
          <a:srgbClr val="7AC143"/>
        </a:hlink>
        <a:folHlink>
          <a:srgbClr val="967D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">
        <a:dk1>
          <a:srgbClr val="000000"/>
        </a:dk1>
        <a:lt1>
          <a:srgbClr val="FFFFFF"/>
        </a:lt1>
        <a:dk2>
          <a:srgbClr val="967D57"/>
        </a:dk2>
        <a:lt2>
          <a:srgbClr val="FFFFFF"/>
        </a:lt2>
        <a:accent1>
          <a:srgbClr val="FFEAA7"/>
        </a:accent1>
        <a:accent2>
          <a:srgbClr val="E0D6C4"/>
        </a:accent2>
        <a:accent3>
          <a:srgbClr val="7AC143"/>
        </a:accent3>
        <a:accent4>
          <a:srgbClr val="967D57"/>
        </a:accent4>
        <a:accent5>
          <a:srgbClr val="F27F00"/>
        </a:accent5>
        <a:accent6>
          <a:srgbClr val="808080"/>
        </a:accent6>
        <a:hlink>
          <a:srgbClr val="7AC143"/>
        </a:hlink>
        <a:folHlink>
          <a:srgbClr val="967D5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Стратегия лесопромышленного комплекса.potx" id="{9B75C147-B22C-499E-B9D3-31A95D9FB6FF}" vid="{A9235241-713E-4073-BE9F-28E29B7E54F1}"/>
    </a:ext>
  </a:extLst>
</a:theme>
</file>

<file path=ppt/theme/theme4.xml><?xml version="1.0" encoding="utf-8"?>
<a:theme xmlns:a="http://schemas.openxmlformats.org/drawingml/2006/main" name="Firm Format - template_Blue">
  <a:themeElements>
    <a:clrScheme name="New2">
      <a:dk1>
        <a:srgbClr val="000000"/>
      </a:dk1>
      <a:lt1>
        <a:srgbClr val="FFFFFF"/>
      </a:lt1>
      <a:dk2>
        <a:srgbClr val="967D57"/>
      </a:dk2>
      <a:lt2>
        <a:srgbClr val="FFFFFF"/>
      </a:lt2>
      <a:accent1>
        <a:srgbClr val="FFEAA7"/>
      </a:accent1>
      <a:accent2>
        <a:srgbClr val="E0D6C4"/>
      </a:accent2>
      <a:accent3>
        <a:srgbClr val="7AC143"/>
      </a:accent3>
      <a:accent4>
        <a:srgbClr val="967D57"/>
      </a:accent4>
      <a:accent5>
        <a:srgbClr val="F27F00"/>
      </a:accent5>
      <a:accent6>
        <a:srgbClr val="808080"/>
      </a:accent6>
      <a:hlink>
        <a:srgbClr val="7AC143"/>
      </a:hlink>
      <a:folHlink>
        <a:srgbClr val="967D5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Blue with Orang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Blue with Pink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983"/>
        </a:accent3>
        <a:accent4>
          <a:srgbClr val="002960"/>
        </a:accent4>
        <a:accent5>
          <a:srgbClr val="AD005B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967D57"/>
        </a:dk2>
        <a:lt2>
          <a:srgbClr val="FFFFFF"/>
        </a:lt2>
        <a:accent1>
          <a:srgbClr val="CAE6B4"/>
        </a:accent1>
        <a:accent2>
          <a:srgbClr val="E0D6C4"/>
        </a:accent2>
        <a:accent3>
          <a:srgbClr val="7AC143"/>
        </a:accent3>
        <a:accent4>
          <a:srgbClr val="967D57"/>
        </a:accent4>
        <a:accent5>
          <a:srgbClr val="F27F00"/>
        </a:accent5>
        <a:accent6>
          <a:srgbClr val="808080"/>
        </a:accent6>
        <a:hlink>
          <a:srgbClr val="7AC143"/>
        </a:hlink>
        <a:folHlink>
          <a:srgbClr val="967D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">
        <a:dk1>
          <a:srgbClr val="000000"/>
        </a:dk1>
        <a:lt1>
          <a:srgbClr val="FFFFFF"/>
        </a:lt1>
        <a:dk2>
          <a:srgbClr val="967D57"/>
        </a:dk2>
        <a:lt2>
          <a:srgbClr val="FFFFFF"/>
        </a:lt2>
        <a:accent1>
          <a:srgbClr val="FFEAA7"/>
        </a:accent1>
        <a:accent2>
          <a:srgbClr val="E0D6C4"/>
        </a:accent2>
        <a:accent3>
          <a:srgbClr val="7AC143"/>
        </a:accent3>
        <a:accent4>
          <a:srgbClr val="967D57"/>
        </a:accent4>
        <a:accent5>
          <a:srgbClr val="F27F00"/>
        </a:accent5>
        <a:accent6>
          <a:srgbClr val="808080"/>
        </a:accent6>
        <a:hlink>
          <a:srgbClr val="7AC143"/>
        </a:hlink>
        <a:folHlink>
          <a:srgbClr val="967D5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Стратегия лесопромышленного комплекса.potx" id="{9B75C147-B22C-499E-B9D3-31A95D9FB6FF}" vid="{A9235241-713E-4073-BE9F-28E29B7E54F1}"/>
    </a:ext>
  </a:extLst>
</a:theme>
</file>

<file path=ppt/theme/theme5.xml><?xml version="1.0" encoding="utf-8"?>
<a:theme xmlns:a="http://schemas.openxmlformats.org/drawingml/2006/main" name="1_Firm Format - template_Blue">
  <a:themeElements>
    <a:clrScheme name="New2">
      <a:dk1>
        <a:srgbClr val="000000"/>
      </a:dk1>
      <a:lt1>
        <a:srgbClr val="FFFFFF"/>
      </a:lt1>
      <a:dk2>
        <a:srgbClr val="967D57"/>
      </a:dk2>
      <a:lt2>
        <a:srgbClr val="FFFFFF"/>
      </a:lt2>
      <a:accent1>
        <a:srgbClr val="FFEAA7"/>
      </a:accent1>
      <a:accent2>
        <a:srgbClr val="E0D6C4"/>
      </a:accent2>
      <a:accent3>
        <a:srgbClr val="7AC143"/>
      </a:accent3>
      <a:accent4>
        <a:srgbClr val="967D57"/>
      </a:accent4>
      <a:accent5>
        <a:srgbClr val="F27F00"/>
      </a:accent5>
      <a:accent6>
        <a:srgbClr val="808080"/>
      </a:accent6>
      <a:hlink>
        <a:srgbClr val="7AC143"/>
      </a:hlink>
      <a:folHlink>
        <a:srgbClr val="967D5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Blue with Orang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Blue with Pink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983"/>
        </a:accent3>
        <a:accent4>
          <a:srgbClr val="002960"/>
        </a:accent4>
        <a:accent5>
          <a:srgbClr val="AD005B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967D57"/>
        </a:dk2>
        <a:lt2>
          <a:srgbClr val="FFFFFF"/>
        </a:lt2>
        <a:accent1>
          <a:srgbClr val="CAE6B4"/>
        </a:accent1>
        <a:accent2>
          <a:srgbClr val="E0D6C4"/>
        </a:accent2>
        <a:accent3>
          <a:srgbClr val="7AC143"/>
        </a:accent3>
        <a:accent4>
          <a:srgbClr val="967D57"/>
        </a:accent4>
        <a:accent5>
          <a:srgbClr val="F27F00"/>
        </a:accent5>
        <a:accent6>
          <a:srgbClr val="808080"/>
        </a:accent6>
        <a:hlink>
          <a:srgbClr val="7AC143"/>
        </a:hlink>
        <a:folHlink>
          <a:srgbClr val="967D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">
        <a:dk1>
          <a:srgbClr val="000000"/>
        </a:dk1>
        <a:lt1>
          <a:srgbClr val="FFFFFF"/>
        </a:lt1>
        <a:dk2>
          <a:srgbClr val="967D57"/>
        </a:dk2>
        <a:lt2>
          <a:srgbClr val="FFFFFF"/>
        </a:lt2>
        <a:accent1>
          <a:srgbClr val="FFEAA7"/>
        </a:accent1>
        <a:accent2>
          <a:srgbClr val="E0D6C4"/>
        </a:accent2>
        <a:accent3>
          <a:srgbClr val="7AC143"/>
        </a:accent3>
        <a:accent4>
          <a:srgbClr val="967D57"/>
        </a:accent4>
        <a:accent5>
          <a:srgbClr val="F27F00"/>
        </a:accent5>
        <a:accent6>
          <a:srgbClr val="808080"/>
        </a:accent6>
        <a:hlink>
          <a:srgbClr val="7AC143"/>
        </a:hlink>
        <a:folHlink>
          <a:srgbClr val="967D5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Стратегия лесопромышленного комплекса.potx" id="{9B75C147-B22C-499E-B9D3-31A95D9FB6FF}" vid="{A9235241-713E-4073-BE9F-28E29B7E54F1}"/>
    </a:ext>
  </a:extLst>
</a:theme>
</file>

<file path=ppt/theme/theme6.xml><?xml version="1.0" encoding="utf-8"?>
<a:theme xmlns:a="http://schemas.openxmlformats.org/drawingml/2006/main" name="9_Firm Format - template_Blue">
  <a:themeElements>
    <a:clrScheme name="New2">
      <a:dk1>
        <a:srgbClr val="000000"/>
      </a:dk1>
      <a:lt1>
        <a:srgbClr val="FFFFFF"/>
      </a:lt1>
      <a:dk2>
        <a:srgbClr val="967D57"/>
      </a:dk2>
      <a:lt2>
        <a:srgbClr val="FFFFFF"/>
      </a:lt2>
      <a:accent1>
        <a:srgbClr val="FFEAA7"/>
      </a:accent1>
      <a:accent2>
        <a:srgbClr val="E0D6C4"/>
      </a:accent2>
      <a:accent3>
        <a:srgbClr val="7AC143"/>
      </a:accent3>
      <a:accent4>
        <a:srgbClr val="967D57"/>
      </a:accent4>
      <a:accent5>
        <a:srgbClr val="F27F00"/>
      </a:accent5>
      <a:accent6>
        <a:srgbClr val="808080"/>
      </a:accent6>
      <a:hlink>
        <a:srgbClr val="7AC143"/>
      </a:hlink>
      <a:folHlink>
        <a:srgbClr val="967D5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Blue with Orang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Blue with Pink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983"/>
        </a:accent3>
        <a:accent4>
          <a:srgbClr val="002960"/>
        </a:accent4>
        <a:accent5>
          <a:srgbClr val="AD005B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967D57"/>
        </a:dk2>
        <a:lt2>
          <a:srgbClr val="FFFFFF"/>
        </a:lt2>
        <a:accent1>
          <a:srgbClr val="CAE6B4"/>
        </a:accent1>
        <a:accent2>
          <a:srgbClr val="E0D6C4"/>
        </a:accent2>
        <a:accent3>
          <a:srgbClr val="7AC143"/>
        </a:accent3>
        <a:accent4>
          <a:srgbClr val="967D57"/>
        </a:accent4>
        <a:accent5>
          <a:srgbClr val="F27F00"/>
        </a:accent5>
        <a:accent6>
          <a:srgbClr val="808080"/>
        </a:accent6>
        <a:hlink>
          <a:srgbClr val="7AC143"/>
        </a:hlink>
        <a:folHlink>
          <a:srgbClr val="967D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">
        <a:dk1>
          <a:srgbClr val="000000"/>
        </a:dk1>
        <a:lt1>
          <a:srgbClr val="FFFFFF"/>
        </a:lt1>
        <a:dk2>
          <a:srgbClr val="967D57"/>
        </a:dk2>
        <a:lt2>
          <a:srgbClr val="FFFFFF"/>
        </a:lt2>
        <a:accent1>
          <a:srgbClr val="FFEAA7"/>
        </a:accent1>
        <a:accent2>
          <a:srgbClr val="E0D6C4"/>
        </a:accent2>
        <a:accent3>
          <a:srgbClr val="7AC143"/>
        </a:accent3>
        <a:accent4>
          <a:srgbClr val="967D57"/>
        </a:accent4>
        <a:accent5>
          <a:srgbClr val="F27F00"/>
        </a:accent5>
        <a:accent6>
          <a:srgbClr val="808080"/>
        </a:accent6>
        <a:hlink>
          <a:srgbClr val="7AC143"/>
        </a:hlink>
        <a:folHlink>
          <a:srgbClr val="967D5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Стратегия лесопромышленного комплекса.potx" id="{9B75C147-B22C-499E-B9D3-31A95D9FB6FF}" vid="{A9235241-713E-4073-BE9F-28E29B7E54F1}"/>
    </a:ext>
  </a:extLst>
</a:theme>
</file>

<file path=ppt/theme/theme7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D6ECFF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517</Words>
  <Application>Microsoft Office PowerPoint</Application>
  <PresentationFormat>Экран (4:3)</PresentationFormat>
  <Paragraphs>191</Paragraphs>
  <Slides>16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6_Firm Format - template_Blue</vt:lpstr>
      <vt:lpstr>7_Firm Format - template_Blue</vt:lpstr>
      <vt:lpstr>8_Firm Format - template_Blue</vt:lpstr>
      <vt:lpstr>Firm Format - template_Blue</vt:lpstr>
      <vt:lpstr>1_Firm Format - template_Blue</vt:lpstr>
      <vt:lpstr>9_Firm Format - template_Blue</vt:lpstr>
      <vt:lpstr>Тема Office</vt:lpstr>
      <vt:lpstr>think-cell Slide</vt:lpstr>
      <vt:lpstr>Меры по улучшению лесообеспечения эффективно работающих компаний.        Директор по взаимодействию с  государственными органами власти, д.э.н. Пинягина Наталья Борисовна         Конференция, 2018г. </vt:lpstr>
      <vt:lpstr>Презентация PowerPoint</vt:lpstr>
      <vt:lpstr>Приоритетный инвестиционный проект АО «АЦБК» «Реконструкция производства картона»</vt:lpstr>
      <vt:lpstr>Заводы АО «Архбум» по производству конечной продукции с высокой добавленной стоимостью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Актуализация границ расположения МЛТ и внесение изменений  в официальную классификацию лесов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Затраты АО «АЦБК» на освоение лесного фонда (2010- 2016)</dc:title>
  <dc:creator>1</dc:creator>
  <cp:lastModifiedBy>hope-new</cp:lastModifiedBy>
  <cp:revision>110</cp:revision>
  <dcterms:created xsi:type="dcterms:W3CDTF">2017-10-26T07:43:26Z</dcterms:created>
  <dcterms:modified xsi:type="dcterms:W3CDTF">2018-05-07T10:30:07Z</dcterms:modified>
</cp:coreProperties>
</file>