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3" r:id="rId3"/>
    <p:sldId id="272" r:id="rId4"/>
    <p:sldId id="279" r:id="rId5"/>
    <p:sldId id="274" r:id="rId6"/>
    <p:sldId id="270" r:id="rId7"/>
    <p:sldId id="275" r:id="rId8"/>
    <p:sldId id="276" r:id="rId9"/>
    <p:sldId id="280" r:id="rId10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66FF"/>
    <a:srgbClr val="FF9933"/>
    <a:srgbClr val="CCFF99"/>
    <a:srgbClr val="BDEEFF"/>
    <a:srgbClr val="CCFFFF"/>
    <a:srgbClr val="33CCFF"/>
    <a:srgbClr val="E1FFFF"/>
    <a:srgbClr val="99FF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90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4" cy="493869"/>
          </a:xfrm>
          <a:prstGeom prst="rect">
            <a:avLst/>
          </a:prstGeom>
        </p:spPr>
        <p:txBody>
          <a:bodyPr vert="horz" lIns="90758" tIns="45379" rIns="90758" bIns="4537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28" y="0"/>
            <a:ext cx="2919564" cy="493869"/>
          </a:xfrm>
          <a:prstGeom prst="rect">
            <a:avLst/>
          </a:prstGeom>
        </p:spPr>
        <p:txBody>
          <a:bodyPr vert="horz" lIns="90758" tIns="45379" rIns="90758" bIns="45379" rtlCol="0"/>
          <a:lstStyle>
            <a:lvl1pPr algn="r">
              <a:defRPr sz="1200"/>
            </a:lvl1pPr>
          </a:lstStyle>
          <a:p>
            <a:fld id="{3D13654E-0B53-4822-857C-D007B01CEF7F}" type="datetimeFigureOut">
              <a:rPr lang="ru-RU" smtClean="0"/>
              <a:t>07.05.2018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0869"/>
            <a:ext cx="2919564" cy="493868"/>
          </a:xfrm>
          <a:prstGeom prst="rect">
            <a:avLst/>
          </a:prstGeom>
        </p:spPr>
        <p:txBody>
          <a:bodyPr vert="horz" lIns="90758" tIns="45379" rIns="90758" bIns="4537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28" y="9370869"/>
            <a:ext cx="2919564" cy="493868"/>
          </a:xfrm>
          <a:prstGeom prst="rect">
            <a:avLst/>
          </a:prstGeom>
        </p:spPr>
        <p:txBody>
          <a:bodyPr vert="horz" lIns="90758" tIns="45379" rIns="90758" bIns="45379" rtlCol="0" anchor="b"/>
          <a:lstStyle>
            <a:lvl1pPr algn="r">
              <a:defRPr sz="1200"/>
            </a:lvl1pPr>
          </a:lstStyle>
          <a:p>
            <a:fld id="{6368E69D-4CA4-476E-AAEC-A33DB090499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5698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7"/>
          </a:xfrm>
          <a:prstGeom prst="rect">
            <a:avLst/>
          </a:prstGeom>
        </p:spPr>
        <p:txBody>
          <a:bodyPr vert="horz" lIns="90758" tIns="45379" rIns="90758" bIns="45379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7"/>
          </a:xfrm>
          <a:prstGeom prst="rect">
            <a:avLst/>
          </a:prstGeom>
        </p:spPr>
        <p:txBody>
          <a:bodyPr vert="horz" lIns="90758" tIns="45379" rIns="90758" bIns="45379" rtlCol="0"/>
          <a:lstStyle>
            <a:lvl1pPr algn="r">
              <a:defRPr sz="1200"/>
            </a:lvl1pPr>
          </a:lstStyle>
          <a:p>
            <a:fld id="{AB6FA39C-2F76-4FE4-AB78-3BF146441203}" type="datetimeFigureOut">
              <a:rPr lang="ru-RU" smtClean="0"/>
              <a:t>07.05.2018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8" tIns="45379" rIns="90758" bIns="4537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8" y="4686500"/>
            <a:ext cx="5388610" cy="4439840"/>
          </a:xfrm>
          <a:prstGeom prst="rect">
            <a:avLst/>
          </a:prstGeom>
        </p:spPr>
        <p:txBody>
          <a:bodyPr vert="horz" lIns="90758" tIns="45379" rIns="90758" bIns="4537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7"/>
          </a:xfrm>
          <a:prstGeom prst="rect">
            <a:avLst/>
          </a:prstGeom>
        </p:spPr>
        <p:txBody>
          <a:bodyPr vert="horz" lIns="90758" tIns="45379" rIns="90758" bIns="45379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7"/>
          </a:xfrm>
          <a:prstGeom prst="rect">
            <a:avLst/>
          </a:prstGeom>
        </p:spPr>
        <p:txBody>
          <a:bodyPr vert="horz" lIns="90758" tIns="45379" rIns="90758" bIns="45379" rtlCol="0" anchor="b"/>
          <a:lstStyle>
            <a:lvl1pPr algn="r">
              <a:defRPr sz="1200"/>
            </a:lvl1pPr>
          </a:lstStyle>
          <a:p>
            <a:fld id="{FE859C17-EA72-4A4E-B152-25B27F3F0F9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588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8B4B-A33C-47D9-ABCB-DFB95ECB304E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440" y="6165304"/>
            <a:ext cx="460648" cy="365125"/>
          </a:xfrm>
        </p:spPr>
        <p:txBody>
          <a:bodyPr/>
          <a:lstStyle>
            <a:lvl1pPr>
              <a:defRPr sz="1400">
                <a:latin typeface="Calibri" panose="020F0502020204030204" pitchFamily="34" charset="0"/>
              </a:defRPr>
            </a:lvl1pPr>
          </a:lstStyle>
          <a:p>
            <a:fld id="{17733D0C-37E0-4325-895C-BA0D6B61BA7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48B5F-60BE-41DF-BDC5-65DDD4176CFE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63A1C-08DC-4F86-B154-9926DD153B71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EDD-7E0D-408C-BF82-285DC591A839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7B00-914B-480E-B08E-CE7CB64EDFB1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C64B5-AA6F-4AD4-A8C2-A4D21AA06F96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9007-6A74-42F7-BFF1-6BFF6A8349F5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AFA0-5B48-4E21-8640-C13E4C9D2F63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845F8-8C0A-40C2-8246-0FD944B502B8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D27D7-D35C-4B77-8772-99D3E2467273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F103-B0FE-4908-958D-E508AD1F3135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E1B7F3-B288-4D57-B0CE-F273DEC1A7E2}" type="datetime1">
              <a:rPr lang="ru-RU" smtClean="0"/>
              <a:t>07.05.2018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7733D0C-37E0-4325-895C-BA0D6B61BA7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835" y="0"/>
            <a:ext cx="9392093" cy="901640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6743" y="404664"/>
            <a:ext cx="8424936" cy="1754326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17000" endPos="42000" dir="5400000" sy="-100000" algn="bl" rotWithShape="0"/>
                </a:effectLst>
                <a:latin typeface="Calibri" panose="020F0502020204030204" pitchFamily="34" charset="0"/>
              </a:rPr>
              <a:t>Проблемы и вопросы </a:t>
            </a: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17000" endPos="42000" dir="5400000" sy="-100000" algn="bl" rotWithShape="0"/>
                </a:effectLst>
                <a:latin typeface="Calibri" panose="020F0502020204030204" pitchFamily="34" charset="0"/>
              </a:rPr>
              <a:t>при разработке документов </a:t>
            </a:r>
          </a:p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17000" endPos="42000" dir="5400000" sy="-100000" algn="bl" rotWithShape="0"/>
                </a:effectLst>
                <a:latin typeface="Calibri" panose="020F0502020204030204" pitchFamily="34" charset="0"/>
              </a:rPr>
              <a:t>лесного планирования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17000" endPos="42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5445224"/>
            <a:ext cx="8064896" cy="120032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n w="1270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</a:rPr>
              <a:t>Начальник Департамента лесного комплекса </a:t>
            </a:r>
          </a:p>
          <a:p>
            <a:r>
              <a:rPr lang="ru-RU" sz="2400" dirty="0" smtClean="0">
                <a:ln w="1270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</a:rPr>
              <a:t>Вологодской области</a:t>
            </a:r>
          </a:p>
          <a:p>
            <a:r>
              <a:rPr lang="ru-RU" sz="2400" dirty="0" smtClean="0">
                <a:ln w="1270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</a:rPr>
              <a:t>Марков Роман Борисович</a:t>
            </a:r>
            <a:endParaRPr lang="ru-RU" sz="2400" dirty="0">
              <a:ln w="12700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1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9288" y="188640"/>
            <a:ext cx="8424936" cy="646331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Цели и задачи на 2018-2027 годы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3672" y="1555051"/>
            <a:ext cx="82089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</a:rPr>
              <a:t>Основные задачи: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повышение </a:t>
            </a:r>
            <a:r>
              <a:rPr lang="ru-RU" dirty="0">
                <a:latin typeface="Calibri" panose="020F0502020204030204" pitchFamily="34" charset="0"/>
              </a:rPr>
              <a:t>природоохранных свойств лесов, усиление их экологических функций</a:t>
            </a:r>
            <a:r>
              <a:rPr lang="ru-RU" dirty="0" smtClean="0">
                <a:latin typeface="Calibri" panose="020F050202020403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рациональное </a:t>
            </a:r>
            <a:r>
              <a:rPr lang="ru-RU" dirty="0">
                <a:latin typeface="Calibri" panose="020F0502020204030204" pitchFamily="34" charset="0"/>
              </a:rPr>
              <a:t>использование лесных земель, выращивание высокопроизводительных насаждений с преобладанием целевых лесообразующих пород</a:t>
            </a:r>
            <a:r>
              <a:rPr lang="ru-RU" dirty="0" smtClean="0">
                <a:latin typeface="Calibri" panose="020F050202020403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реализация модели интенсивного использования и воспроизводства лесов;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организация </a:t>
            </a:r>
            <a:r>
              <a:rPr lang="ru-RU" dirty="0">
                <a:latin typeface="Calibri" panose="020F0502020204030204" pitchFamily="34" charset="0"/>
              </a:rPr>
              <a:t>системы элитного семеноводства</a:t>
            </a:r>
            <a:r>
              <a:rPr lang="ru-RU" dirty="0" smtClean="0">
                <a:latin typeface="Calibri" panose="020F050202020403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совершенствование </a:t>
            </a:r>
            <a:r>
              <a:rPr lang="ru-RU" dirty="0">
                <a:latin typeface="Calibri" panose="020F0502020204030204" pitchFamily="34" charset="0"/>
              </a:rPr>
              <a:t>наземной охраны лесов от </a:t>
            </a:r>
            <a:r>
              <a:rPr lang="ru-RU" dirty="0" smtClean="0">
                <a:latin typeface="Calibri" panose="020F0502020204030204" pitchFamily="34" charset="0"/>
              </a:rPr>
              <a:t>пожаров;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сохранение </a:t>
            </a:r>
            <a:r>
              <a:rPr lang="ru-RU" dirty="0">
                <a:latin typeface="Calibri" panose="020F0502020204030204" pitchFamily="34" charset="0"/>
              </a:rPr>
              <a:t>биологического разнообразия</a:t>
            </a:r>
            <a:r>
              <a:rPr lang="ru-RU" dirty="0" smtClean="0">
                <a:latin typeface="Calibri" panose="020F0502020204030204" pitchFamily="34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Calibri" panose="020F0502020204030204" pitchFamily="34" charset="0"/>
              </a:rPr>
              <a:t>повышение </a:t>
            </a:r>
            <a:r>
              <a:rPr lang="ru-RU" dirty="0">
                <a:latin typeface="Calibri" panose="020F0502020204030204" pitchFamily="34" charset="0"/>
              </a:rPr>
              <a:t>максимального дохода с единицы площади лесного фонда.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76456" y="63813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5521" y="908720"/>
            <a:ext cx="8417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Цель: </a:t>
            </a:r>
            <a:r>
              <a:rPr lang="ru-RU" dirty="0" smtClean="0">
                <a:latin typeface="Calibri" panose="020F0502020204030204" pitchFamily="34" charset="0"/>
              </a:rPr>
              <a:t>обеспечение </a:t>
            </a:r>
            <a:r>
              <a:rPr lang="ru-RU" dirty="0">
                <a:latin typeface="Calibri" panose="020F0502020204030204" pitchFamily="34" charset="0"/>
              </a:rPr>
              <a:t>рационального и неистощительного использования лесов, </a:t>
            </a:r>
            <a:r>
              <a:rPr lang="ru-RU" dirty="0" smtClean="0">
                <a:latin typeface="Calibri" panose="020F0502020204030204" pitchFamily="34" charset="0"/>
              </a:rPr>
              <a:t>охраны, защиты и воспроизводства.</a:t>
            </a:r>
            <a:endParaRPr lang="ru-RU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5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5557" y="2276872"/>
            <a:ext cx="71287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По результатам открытого конкурса 22 сентября 2017 года заключен государственный контракт с филиалом ФГБУ «Рослесинфорг» «Севлеспроект»  (4127 тыс. руб.).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Проект Лесного плана 2 ноября 2017 года был размещен на Интернет-сайте Правительства области по электронному адресу: http://vologda-oblast.ru в целях ознакомления заинтересованными лицами.</a:t>
            </a:r>
          </a:p>
          <a:p>
            <a:endParaRPr lang="ru-RU" dirty="0"/>
          </a:p>
          <a:p>
            <a:r>
              <a:rPr lang="ru-RU" dirty="0" smtClean="0"/>
              <a:t>29 декабря 2017 года проект Лесного плана направлен  в Рослесхоз на рассмотрение.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32656"/>
            <a:ext cx="8424936" cy="1200329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Организация разработки Лесного плана Вологодской области на 2018-2027 годы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75518" y="64065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096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32407" y="6381328"/>
            <a:ext cx="473968" cy="353144"/>
          </a:xfrm>
        </p:spPr>
        <p:txBody>
          <a:bodyPr/>
          <a:lstStyle/>
          <a:p>
            <a:fld id="{17733D0C-37E0-4325-895C-BA0D6B61BA7C}" type="slidenum">
              <a:rPr lang="ru-RU" sz="1600" smtClean="0">
                <a:solidFill>
                  <a:schemeClr val="tx1"/>
                </a:solidFill>
              </a:rPr>
              <a:t>4</a:t>
            </a:fld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80512" y="980728"/>
            <a:ext cx="2363696" cy="18002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908720"/>
            <a:ext cx="2736304" cy="439248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900" b="1" dirty="0" smtClean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accent6">
                      <a:lumMod val="60000"/>
                      <a:lumOff val="4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Лесной план</a:t>
            </a:r>
          </a:p>
          <a:p>
            <a:pPr algn="ctr"/>
            <a:endParaRPr lang="ru-RU" sz="2000" b="1" dirty="0" smtClean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accent6">
                    <a:lumMod val="60000"/>
                    <a:lumOff val="40000"/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/>
            <a:r>
              <a:rPr lang="ru-RU" sz="2300" b="1" dirty="0" smtClean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accent6">
                      <a:lumMod val="60000"/>
                      <a:lumOff val="40000"/>
                      <a:alpha val="60000"/>
                    </a:schemeClr>
                  </a:glow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Вологодской области</a:t>
            </a:r>
            <a:endParaRPr lang="ru-RU" sz="2300" b="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accent6">
                    <a:lumMod val="60000"/>
                    <a:lumOff val="40000"/>
                    <a:alpha val="60000"/>
                  </a:schemeClr>
                </a:glow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6016" y="1556792"/>
            <a:ext cx="2376264" cy="1800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364088" y="2204864"/>
            <a:ext cx="2376264" cy="1800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976156" y="2852936"/>
            <a:ext cx="2484276" cy="18722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516216" y="3429000"/>
            <a:ext cx="2448272" cy="1800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Лесохозяйственные регламенты</a:t>
            </a:r>
          </a:p>
          <a:p>
            <a:pPr algn="ctr"/>
            <a:endParaRPr lang="ru-RU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26 лесничеств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3635896" y="908720"/>
            <a:ext cx="432048" cy="4392488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Равно 15"/>
          <p:cNvSpPr/>
          <p:nvPr/>
        </p:nvSpPr>
        <p:spPr>
          <a:xfrm>
            <a:off x="3059832" y="2834934"/>
            <a:ext cx="504056" cy="594066"/>
          </a:xfrm>
          <a:prstGeom prst="mathEqual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7092280" y="4581128"/>
            <a:ext cx="122413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0828" y="5743733"/>
            <a:ext cx="8837676" cy="430887"/>
          </a:xfrm>
          <a:prstGeom prst="rect">
            <a:avLst/>
          </a:prstGeom>
          <a:solidFill>
            <a:schemeClr val="accent5">
              <a:lumMod val="40000"/>
              <a:lumOff val="60000"/>
              <a:alpha val="2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ln>
                  <a:solidFill>
                    <a:schemeClr val="accent5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>Нормативная связь и первичность документов не установлена</a:t>
            </a:r>
            <a:endParaRPr lang="ru-RU" sz="2200" b="1" dirty="0">
              <a:ln>
                <a:solidFill>
                  <a:schemeClr val="accent5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9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260648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Новые разделы Типовой формы лесного плана, утвержденной приказом Минприроды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России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           от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20.12.2017 №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692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204864"/>
            <a:ext cx="82809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Методологические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методические особенности разработки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лесного плана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субъекта Российской Федерации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экологического потенциала, потенциала средообразующих, водоохранных, защитных, санитарно-гигиенических, оздоровительных и иных полезных функций лесов. 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планируемых мероприятиях по сохранению экологического потенциала лесов, адаптации к изменениям климата и повышению устойчивости лесов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Экономическая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оценка средообразующих, водоохранных, защитных, санитарно-гигиенических и иных полезных функций лесов.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76456" y="63813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3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5796136" y="4262821"/>
            <a:ext cx="310628" cy="23108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796136" y="3758765"/>
            <a:ext cx="310628" cy="231080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8" name="Picture 2" descr="http://volads.ru/images/karta.jpg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467544" y="1094469"/>
            <a:ext cx="8386814" cy="4320480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9" name="Полилиния 28"/>
          <p:cNvSpPr/>
          <p:nvPr/>
        </p:nvSpPr>
        <p:spPr>
          <a:xfrm>
            <a:off x="1777924" y="2509259"/>
            <a:ext cx="1143656" cy="1211987"/>
          </a:xfrm>
          <a:custGeom>
            <a:avLst/>
            <a:gdLst>
              <a:gd name="connsiteX0" fmla="*/ 0 w 1066800"/>
              <a:gd name="connsiteY0" fmla="*/ 121920 h 1264920"/>
              <a:gd name="connsiteX1" fmla="*/ 68580 w 1066800"/>
              <a:gd name="connsiteY1" fmla="*/ 693420 h 1264920"/>
              <a:gd name="connsiteX2" fmla="*/ 144780 w 1066800"/>
              <a:gd name="connsiteY2" fmla="*/ 800100 h 1264920"/>
              <a:gd name="connsiteX3" fmla="*/ 121920 w 1066800"/>
              <a:gd name="connsiteY3" fmla="*/ 891540 h 1264920"/>
              <a:gd name="connsiteX4" fmla="*/ 114300 w 1066800"/>
              <a:gd name="connsiteY4" fmla="*/ 1059180 h 1264920"/>
              <a:gd name="connsiteX5" fmla="*/ 243840 w 1066800"/>
              <a:gd name="connsiteY5" fmla="*/ 1181100 h 1264920"/>
              <a:gd name="connsiteX6" fmla="*/ 495300 w 1066800"/>
              <a:gd name="connsiteY6" fmla="*/ 1181100 h 1264920"/>
              <a:gd name="connsiteX7" fmla="*/ 556260 w 1066800"/>
              <a:gd name="connsiteY7" fmla="*/ 1234440 h 1264920"/>
              <a:gd name="connsiteX8" fmla="*/ 723900 w 1066800"/>
              <a:gd name="connsiteY8" fmla="*/ 1165860 h 1264920"/>
              <a:gd name="connsiteX9" fmla="*/ 754380 w 1066800"/>
              <a:gd name="connsiteY9" fmla="*/ 1219200 h 1264920"/>
              <a:gd name="connsiteX10" fmla="*/ 998220 w 1066800"/>
              <a:gd name="connsiteY10" fmla="*/ 1264920 h 1264920"/>
              <a:gd name="connsiteX11" fmla="*/ 960120 w 1066800"/>
              <a:gd name="connsiteY11" fmla="*/ 1097280 h 1264920"/>
              <a:gd name="connsiteX12" fmla="*/ 1021080 w 1066800"/>
              <a:gd name="connsiteY12" fmla="*/ 990600 h 1264920"/>
              <a:gd name="connsiteX13" fmla="*/ 1013460 w 1066800"/>
              <a:gd name="connsiteY13" fmla="*/ 891540 h 1264920"/>
              <a:gd name="connsiteX14" fmla="*/ 1066800 w 1066800"/>
              <a:gd name="connsiteY14" fmla="*/ 701040 h 1264920"/>
              <a:gd name="connsiteX15" fmla="*/ 982980 w 1066800"/>
              <a:gd name="connsiteY15" fmla="*/ 662940 h 1264920"/>
              <a:gd name="connsiteX16" fmla="*/ 571500 w 1066800"/>
              <a:gd name="connsiteY16" fmla="*/ 464820 h 1264920"/>
              <a:gd name="connsiteX17" fmla="*/ 464820 w 1066800"/>
              <a:gd name="connsiteY17" fmla="*/ 327660 h 1264920"/>
              <a:gd name="connsiteX18" fmla="*/ 441960 w 1066800"/>
              <a:gd name="connsiteY18" fmla="*/ 144780 h 1264920"/>
              <a:gd name="connsiteX19" fmla="*/ 449580 w 1066800"/>
              <a:gd name="connsiteY19" fmla="*/ 45720 h 1264920"/>
              <a:gd name="connsiteX20" fmla="*/ 350520 w 1066800"/>
              <a:gd name="connsiteY20" fmla="*/ 91440 h 1264920"/>
              <a:gd name="connsiteX21" fmla="*/ 91440 w 1066800"/>
              <a:gd name="connsiteY21" fmla="*/ 0 h 1264920"/>
              <a:gd name="connsiteX22" fmla="*/ 0 w 1066800"/>
              <a:gd name="connsiteY22" fmla="*/ 121920 h 126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66800" h="1264920">
                <a:moveTo>
                  <a:pt x="0" y="121920"/>
                </a:moveTo>
                <a:lnTo>
                  <a:pt x="68580" y="693420"/>
                </a:lnTo>
                <a:lnTo>
                  <a:pt x="144780" y="800100"/>
                </a:lnTo>
                <a:lnTo>
                  <a:pt x="121920" y="891540"/>
                </a:lnTo>
                <a:lnTo>
                  <a:pt x="114300" y="1059180"/>
                </a:lnTo>
                <a:lnTo>
                  <a:pt x="243840" y="1181100"/>
                </a:lnTo>
                <a:lnTo>
                  <a:pt x="495300" y="1181100"/>
                </a:lnTo>
                <a:lnTo>
                  <a:pt x="556260" y="1234440"/>
                </a:lnTo>
                <a:lnTo>
                  <a:pt x="723900" y="1165860"/>
                </a:lnTo>
                <a:lnTo>
                  <a:pt x="754380" y="1219200"/>
                </a:lnTo>
                <a:lnTo>
                  <a:pt x="998220" y="1264920"/>
                </a:lnTo>
                <a:lnTo>
                  <a:pt x="960120" y="1097280"/>
                </a:lnTo>
                <a:lnTo>
                  <a:pt x="1021080" y="990600"/>
                </a:lnTo>
                <a:lnTo>
                  <a:pt x="1013460" y="891540"/>
                </a:lnTo>
                <a:lnTo>
                  <a:pt x="1066800" y="701040"/>
                </a:lnTo>
                <a:lnTo>
                  <a:pt x="982980" y="662940"/>
                </a:lnTo>
                <a:lnTo>
                  <a:pt x="571500" y="464820"/>
                </a:lnTo>
                <a:lnTo>
                  <a:pt x="464820" y="327660"/>
                </a:lnTo>
                <a:lnTo>
                  <a:pt x="441960" y="144780"/>
                </a:lnTo>
                <a:lnTo>
                  <a:pt x="449580" y="45720"/>
                </a:lnTo>
                <a:lnTo>
                  <a:pt x="350520" y="91440"/>
                </a:lnTo>
                <a:lnTo>
                  <a:pt x="91440" y="0"/>
                </a:lnTo>
                <a:lnTo>
                  <a:pt x="0" y="121920"/>
                </a:lnTo>
                <a:close/>
              </a:path>
            </a:pathLst>
          </a:custGeom>
          <a:solidFill>
            <a:srgbClr val="00B0F0">
              <a:alpha val="4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" name="Полилиния 29"/>
          <p:cNvSpPr/>
          <p:nvPr/>
        </p:nvSpPr>
        <p:spPr>
          <a:xfrm>
            <a:off x="601934" y="3987515"/>
            <a:ext cx="720081" cy="628637"/>
          </a:xfrm>
          <a:custGeom>
            <a:avLst/>
            <a:gdLst>
              <a:gd name="connsiteX0" fmla="*/ 441960 w 762000"/>
              <a:gd name="connsiteY0" fmla="*/ 22860 h 708660"/>
              <a:gd name="connsiteX1" fmla="*/ 335280 w 762000"/>
              <a:gd name="connsiteY1" fmla="*/ 0 h 708660"/>
              <a:gd name="connsiteX2" fmla="*/ 304800 w 762000"/>
              <a:gd name="connsiteY2" fmla="*/ 60960 h 708660"/>
              <a:gd name="connsiteX3" fmla="*/ 213360 w 762000"/>
              <a:gd name="connsiteY3" fmla="*/ 53340 h 708660"/>
              <a:gd name="connsiteX4" fmla="*/ 167640 w 762000"/>
              <a:gd name="connsiteY4" fmla="*/ 106680 h 708660"/>
              <a:gd name="connsiteX5" fmla="*/ 91440 w 762000"/>
              <a:gd name="connsiteY5" fmla="*/ 106680 h 708660"/>
              <a:gd name="connsiteX6" fmla="*/ 38100 w 762000"/>
              <a:gd name="connsiteY6" fmla="*/ 205740 h 708660"/>
              <a:gd name="connsiteX7" fmla="*/ 0 w 762000"/>
              <a:gd name="connsiteY7" fmla="*/ 274320 h 708660"/>
              <a:gd name="connsiteX8" fmla="*/ 22860 w 762000"/>
              <a:gd name="connsiteY8" fmla="*/ 312420 h 708660"/>
              <a:gd name="connsiteX9" fmla="*/ 91440 w 762000"/>
              <a:gd name="connsiteY9" fmla="*/ 335280 h 708660"/>
              <a:gd name="connsiteX10" fmla="*/ 53340 w 762000"/>
              <a:gd name="connsiteY10" fmla="*/ 381000 h 708660"/>
              <a:gd name="connsiteX11" fmla="*/ 76200 w 762000"/>
              <a:gd name="connsiteY11" fmla="*/ 434340 h 708660"/>
              <a:gd name="connsiteX12" fmla="*/ 182880 w 762000"/>
              <a:gd name="connsiteY12" fmla="*/ 510540 h 708660"/>
              <a:gd name="connsiteX13" fmla="*/ 266700 w 762000"/>
              <a:gd name="connsiteY13" fmla="*/ 480060 h 708660"/>
              <a:gd name="connsiteX14" fmla="*/ 274320 w 762000"/>
              <a:gd name="connsiteY14" fmla="*/ 518160 h 708660"/>
              <a:gd name="connsiteX15" fmla="*/ 220980 w 762000"/>
              <a:gd name="connsiteY15" fmla="*/ 586740 h 708660"/>
              <a:gd name="connsiteX16" fmla="*/ 190500 w 762000"/>
              <a:gd name="connsiteY16" fmla="*/ 670560 h 708660"/>
              <a:gd name="connsiteX17" fmla="*/ 312420 w 762000"/>
              <a:gd name="connsiteY17" fmla="*/ 678180 h 708660"/>
              <a:gd name="connsiteX18" fmla="*/ 403860 w 762000"/>
              <a:gd name="connsiteY18" fmla="*/ 640080 h 708660"/>
              <a:gd name="connsiteX19" fmla="*/ 563880 w 762000"/>
              <a:gd name="connsiteY19" fmla="*/ 708660 h 708660"/>
              <a:gd name="connsiteX20" fmla="*/ 601980 w 762000"/>
              <a:gd name="connsiteY20" fmla="*/ 678180 h 708660"/>
              <a:gd name="connsiteX21" fmla="*/ 640080 w 762000"/>
              <a:gd name="connsiteY21" fmla="*/ 457200 h 708660"/>
              <a:gd name="connsiteX22" fmla="*/ 723900 w 762000"/>
              <a:gd name="connsiteY22" fmla="*/ 403860 h 708660"/>
              <a:gd name="connsiteX23" fmla="*/ 754380 w 762000"/>
              <a:gd name="connsiteY23" fmla="*/ 220980 h 708660"/>
              <a:gd name="connsiteX24" fmla="*/ 762000 w 762000"/>
              <a:gd name="connsiteY24" fmla="*/ 137160 h 708660"/>
              <a:gd name="connsiteX25" fmla="*/ 624840 w 762000"/>
              <a:gd name="connsiteY25" fmla="*/ 114300 h 708660"/>
              <a:gd name="connsiteX26" fmla="*/ 487680 w 762000"/>
              <a:gd name="connsiteY26" fmla="*/ 114300 h 708660"/>
              <a:gd name="connsiteX27" fmla="*/ 441960 w 762000"/>
              <a:gd name="connsiteY27" fmla="*/ 22860 h 70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62000" h="708660">
                <a:moveTo>
                  <a:pt x="441960" y="22860"/>
                </a:moveTo>
                <a:lnTo>
                  <a:pt x="335280" y="0"/>
                </a:lnTo>
                <a:lnTo>
                  <a:pt x="304800" y="60960"/>
                </a:lnTo>
                <a:lnTo>
                  <a:pt x="213360" y="53340"/>
                </a:lnTo>
                <a:lnTo>
                  <a:pt x="167640" y="106680"/>
                </a:lnTo>
                <a:lnTo>
                  <a:pt x="91440" y="106680"/>
                </a:lnTo>
                <a:lnTo>
                  <a:pt x="38100" y="205740"/>
                </a:lnTo>
                <a:lnTo>
                  <a:pt x="0" y="274320"/>
                </a:lnTo>
                <a:lnTo>
                  <a:pt x="22860" y="312420"/>
                </a:lnTo>
                <a:lnTo>
                  <a:pt x="91440" y="335280"/>
                </a:lnTo>
                <a:lnTo>
                  <a:pt x="53340" y="381000"/>
                </a:lnTo>
                <a:lnTo>
                  <a:pt x="76200" y="434340"/>
                </a:lnTo>
                <a:lnTo>
                  <a:pt x="182880" y="510540"/>
                </a:lnTo>
                <a:lnTo>
                  <a:pt x="266700" y="480060"/>
                </a:lnTo>
                <a:lnTo>
                  <a:pt x="274320" y="518160"/>
                </a:lnTo>
                <a:lnTo>
                  <a:pt x="220980" y="586740"/>
                </a:lnTo>
                <a:lnTo>
                  <a:pt x="190500" y="670560"/>
                </a:lnTo>
                <a:lnTo>
                  <a:pt x="312420" y="678180"/>
                </a:lnTo>
                <a:lnTo>
                  <a:pt x="403860" y="640080"/>
                </a:lnTo>
                <a:lnTo>
                  <a:pt x="563880" y="708660"/>
                </a:lnTo>
                <a:lnTo>
                  <a:pt x="601980" y="678180"/>
                </a:lnTo>
                <a:lnTo>
                  <a:pt x="640080" y="457200"/>
                </a:lnTo>
                <a:lnTo>
                  <a:pt x="723900" y="403860"/>
                </a:lnTo>
                <a:lnTo>
                  <a:pt x="754380" y="220980"/>
                </a:lnTo>
                <a:lnTo>
                  <a:pt x="762000" y="137160"/>
                </a:lnTo>
                <a:lnTo>
                  <a:pt x="624840" y="114300"/>
                </a:lnTo>
                <a:lnTo>
                  <a:pt x="487680" y="114300"/>
                </a:lnTo>
                <a:lnTo>
                  <a:pt x="441960" y="22860"/>
                </a:lnTo>
                <a:close/>
              </a:path>
            </a:pathLst>
          </a:custGeom>
          <a:solidFill>
            <a:srgbClr val="00B0F0">
              <a:alpha val="4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Полилиния 32"/>
          <p:cNvSpPr/>
          <p:nvPr/>
        </p:nvSpPr>
        <p:spPr>
          <a:xfrm>
            <a:off x="1987029" y="3587047"/>
            <a:ext cx="1397802" cy="1524877"/>
          </a:xfrm>
          <a:custGeom>
            <a:avLst/>
            <a:gdLst>
              <a:gd name="connsiteX0" fmla="*/ 0 w 1376363"/>
              <a:gd name="connsiteY0" fmla="*/ 862012 h 1614487"/>
              <a:gd name="connsiteX1" fmla="*/ 114300 w 1376363"/>
              <a:gd name="connsiteY1" fmla="*/ 1090612 h 1614487"/>
              <a:gd name="connsiteX2" fmla="*/ 166688 w 1376363"/>
              <a:gd name="connsiteY2" fmla="*/ 1143000 h 1614487"/>
              <a:gd name="connsiteX3" fmla="*/ 166688 w 1376363"/>
              <a:gd name="connsiteY3" fmla="*/ 1238250 h 1614487"/>
              <a:gd name="connsiteX4" fmla="*/ 352425 w 1376363"/>
              <a:gd name="connsiteY4" fmla="*/ 1524000 h 1614487"/>
              <a:gd name="connsiteX5" fmla="*/ 414338 w 1376363"/>
              <a:gd name="connsiteY5" fmla="*/ 1614487 h 1614487"/>
              <a:gd name="connsiteX6" fmla="*/ 500063 w 1376363"/>
              <a:gd name="connsiteY6" fmla="*/ 1509712 h 1614487"/>
              <a:gd name="connsiteX7" fmla="*/ 485775 w 1376363"/>
              <a:gd name="connsiteY7" fmla="*/ 1481137 h 1614487"/>
              <a:gd name="connsiteX8" fmla="*/ 552450 w 1376363"/>
              <a:gd name="connsiteY8" fmla="*/ 1428750 h 1614487"/>
              <a:gd name="connsiteX9" fmla="*/ 609600 w 1376363"/>
              <a:gd name="connsiteY9" fmla="*/ 1462087 h 1614487"/>
              <a:gd name="connsiteX10" fmla="*/ 714375 w 1376363"/>
              <a:gd name="connsiteY10" fmla="*/ 1304925 h 1614487"/>
              <a:gd name="connsiteX11" fmla="*/ 1009650 w 1376363"/>
              <a:gd name="connsiteY11" fmla="*/ 1343025 h 1614487"/>
              <a:gd name="connsiteX12" fmla="*/ 1066800 w 1376363"/>
              <a:gd name="connsiteY12" fmla="*/ 1257300 h 1614487"/>
              <a:gd name="connsiteX13" fmla="*/ 1162050 w 1376363"/>
              <a:gd name="connsiteY13" fmla="*/ 1319212 h 1614487"/>
              <a:gd name="connsiteX14" fmla="*/ 1276350 w 1376363"/>
              <a:gd name="connsiteY14" fmla="*/ 1309687 h 1614487"/>
              <a:gd name="connsiteX15" fmla="*/ 1376363 w 1376363"/>
              <a:gd name="connsiteY15" fmla="*/ 1147762 h 1614487"/>
              <a:gd name="connsiteX16" fmla="*/ 1323975 w 1376363"/>
              <a:gd name="connsiteY16" fmla="*/ 1023937 h 1614487"/>
              <a:gd name="connsiteX17" fmla="*/ 1076325 w 1376363"/>
              <a:gd name="connsiteY17" fmla="*/ 952500 h 1614487"/>
              <a:gd name="connsiteX18" fmla="*/ 966788 w 1376363"/>
              <a:gd name="connsiteY18" fmla="*/ 933450 h 1614487"/>
              <a:gd name="connsiteX19" fmla="*/ 957263 w 1376363"/>
              <a:gd name="connsiteY19" fmla="*/ 842962 h 1614487"/>
              <a:gd name="connsiteX20" fmla="*/ 828675 w 1376363"/>
              <a:gd name="connsiteY20" fmla="*/ 690562 h 1614487"/>
              <a:gd name="connsiteX21" fmla="*/ 833438 w 1376363"/>
              <a:gd name="connsiteY21" fmla="*/ 600075 h 1614487"/>
              <a:gd name="connsiteX22" fmla="*/ 871538 w 1376363"/>
              <a:gd name="connsiteY22" fmla="*/ 461962 h 1614487"/>
              <a:gd name="connsiteX23" fmla="*/ 938213 w 1376363"/>
              <a:gd name="connsiteY23" fmla="*/ 390525 h 1614487"/>
              <a:gd name="connsiteX24" fmla="*/ 919163 w 1376363"/>
              <a:gd name="connsiteY24" fmla="*/ 114300 h 1614487"/>
              <a:gd name="connsiteX25" fmla="*/ 857250 w 1376363"/>
              <a:gd name="connsiteY25" fmla="*/ 109537 h 1614487"/>
              <a:gd name="connsiteX26" fmla="*/ 866775 w 1376363"/>
              <a:gd name="connsiteY26" fmla="*/ 0 h 1614487"/>
              <a:gd name="connsiteX27" fmla="*/ 776288 w 1376363"/>
              <a:gd name="connsiteY27" fmla="*/ 42862 h 1614487"/>
              <a:gd name="connsiteX28" fmla="*/ 766763 w 1376363"/>
              <a:gd name="connsiteY28" fmla="*/ 114300 h 1614487"/>
              <a:gd name="connsiteX29" fmla="*/ 519113 w 1376363"/>
              <a:gd name="connsiteY29" fmla="*/ 76200 h 1614487"/>
              <a:gd name="connsiteX30" fmla="*/ 504825 w 1376363"/>
              <a:gd name="connsiteY30" fmla="*/ 14287 h 1614487"/>
              <a:gd name="connsiteX31" fmla="*/ 342900 w 1376363"/>
              <a:gd name="connsiteY31" fmla="*/ 85725 h 1614487"/>
              <a:gd name="connsiteX32" fmla="*/ 252413 w 1376363"/>
              <a:gd name="connsiteY32" fmla="*/ 23812 h 1614487"/>
              <a:gd name="connsiteX33" fmla="*/ 228600 w 1376363"/>
              <a:gd name="connsiteY33" fmla="*/ 138112 h 1614487"/>
              <a:gd name="connsiteX34" fmla="*/ 300038 w 1376363"/>
              <a:gd name="connsiteY34" fmla="*/ 219075 h 1614487"/>
              <a:gd name="connsiteX35" fmla="*/ 295275 w 1376363"/>
              <a:gd name="connsiteY35" fmla="*/ 271462 h 1614487"/>
              <a:gd name="connsiteX36" fmla="*/ 366713 w 1376363"/>
              <a:gd name="connsiteY36" fmla="*/ 419100 h 1614487"/>
              <a:gd name="connsiteX37" fmla="*/ 381000 w 1376363"/>
              <a:gd name="connsiteY37" fmla="*/ 566737 h 1614487"/>
              <a:gd name="connsiteX38" fmla="*/ 323850 w 1376363"/>
              <a:gd name="connsiteY38" fmla="*/ 619125 h 1614487"/>
              <a:gd name="connsiteX39" fmla="*/ 328613 w 1376363"/>
              <a:gd name="connsiteY39" fmla="*/ 676275 h 1614487"/>
              <a:gd name="connsiteX40" fmla="*/ 395288 w 1376363"/>
              <a:gd name="connsiteY40" fmla="*/ 695325 h 1614487"/>
              <a:gd name="connsiteX41" fmla="*/ 371475 w 1376363"/>
              <a:gd name="connsiteY41" fmla="*/ 766762 h 1614487"/>
              <a:gd name="connsiteX42" fmla="*/ 171450 w 1376363"/>
              <a:gd name="connsiteY42" fmla="*/ 752475 h 1614487"/>
              <a:gd name="connsiteX43" fmla="*/ 166688 w 1376363"/>
              <a:gd name="connsiteY43" fmla="*/ 809625 h 1614487"/>
              <a:gd name="connsiteX44" fmla="*/ 0 w 1376363"/>
              <a:gd name="connsiteY44" fmla="*/ 862012 h 161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376363" h="1614487">
                <a:moveTo>
                  <a:pt x="0" y="862012"/>
                </a:moveTo>
                <a:lnTo>
                  <a:pt x="114300" y="1090612"/>
                </a:lnTo>
                <a:lnTo>
                  <a:pt x="166688" y="1143000"/>
                </a:lnTo>
                <a:lnTo>
                  <a:pt x="166688" y="1238250"/>
                </a:lnTo>
                <a:lnTo>
                  <a:pt x="352425" y="1524000"/>
                </a:lnTo>
                <a:lnTo>
                  <a:pt x="414338" y="1614487"/>
                </a:lnTo>
                <a:lnTo>
                  <a:pt x="500063" y="1509712"/>
                </a:lnTo>
                <a:lnTo>
                  <a:pt x="485775" y="1481137"/>
                </a:lnTo>
                <a:lnTo>
                  <a:pt x="552450" y="1428750"/>
                </a:lnTo>
                <a:lnTo>
                  <a:pt x="609600" y="1462087"/>
                </a:lnTo>
                <a:lnTo>
                  <a:pt x="714375" y="1304925"/>
                </a:lnTo>
                <a:lnTo>
                  <a:pt x="1009650" y="1343025"/>
                </a:lnTo>
                <a:lnTo>
                  <a:pt x="1066800" y="1257300"/>
                </a:lnTo>
                <a:lnTo>
                  <a:pt x="1162050" y="1319212"/>
                </a:lnTo>
                <a:lnTo>
                  <a:pt x="1276350" y="1309687"/>
                </a:lnTo>
                <a:lnTo>
                  <a:pt x="1376363" y="1147762"/>
                </a:lnTo>
                <a:lnTo>
                  <a:pt x="1323975" y="1023937"/>
                </a:lnTo>
                <a:lnTo>
                  <a:pt x="1076325" y="952500"/>
                </a:lnTo>
                <a:lnTo>
                  <a:pt x="966788" y="933450"/>
                </a:lnTo>
                <a:lnTo>
                  <a:pt x="957263" y="842962"/>
                </a:lnTo>
                <a:lnTo>
                  <a:pt x="828675" y="690562"/>
                </a:lnTo>
                <a:lnTo>
                  <a:pt x="833438" y="600075"/>
                </a:lnTo>
                <a:lnTo>
                  <a:pt x="871538" y="461962"/>
                </a:lnTo>
                <a:lnTo>
                  <a:pt x="938213" y="390525"/>
                </a:lnTo>
                <a:lnTo>
                  <a:pt x="919163" y="114300"/>
                </a:lnTo>
                <a:lnTo>
                  <a:pt x="857250" y="109537"/>
                </a:lnTo>
                <a:lnTo>
                  <a:pt x="866775" y="0"/>
                </a:lnTo>
                <a:lnTo>
                  <a:pt x="776288" y="42862"/>
                </a:lnTo>
                <a:lnTo>
                  <a:pt x="766763" y="114300"/>
                </a:lnTo>
                <a:lnTo>
                  <a:pt x="519113" y="76200"/>
                </a:lnTo>
                <a:lnTo>
                  <a:pt x="504825" y="14287"/>
                </a:lnTo>
                <a:lnTo>
                  <a:pt x="342900" y="85725"/>
                </a:lnTo>
                <a:lnTo>
                  <a:pt x="252413" y="23812"/>
                </a:lnTo>
                <a:lnTo>
                  <a:pt x="228600" y="138112"/>
                </a:lnTo>
                <a:lnTo>
                  <a:pt x="300038" y="219075"/>
                </a:lnTo>
                <a:lnTo>
                  <a:pt x="295275" y="271462"/>
                </a:lnTo>
                <a:lnTo>
                  <a:pt x="366713" y="419100"/>
                </a:lnTo>
                <a:lnTo>
                  <a:pt x="381000" y="566737"/>
                </a:lnTo>
                <a:lnTo>
                  <a:pt x="323850" y="619125"/>
                </a:lnTo>
                <a:lnTo>
                  <a:pt x="328613" y="676275"/>
                </a:lnTo>
                <a:lnTo>
                  <a:pt x="395288" y="695325"/>
                </a:lnTo>
                <a:lnTo>
                  <a:pt x="371475" y="766762"/>
                </a:lnTo>
                <a:lnTo>
                  <a:pt x="171450" y="752475"/>
                </a:lnTo>
                <a:lnTo>
                  <a:pt x="166688" y="809625"/>
                </a:lnTo>
                <a:lnTo>
                  <a:pt x="0" y="862012"/>
                </a:lnTo>
                <a:close/>
              </a:path>
            </a:pathLst>
          </a:custGeom>
          <a:solidFill>
            <a:srgbClr val="00B0F0">
              <a:alpha val="4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n>
                <a:solidFill>
                  <a:srgbClr val="00B0F0"/>
                </a:solidFill>
              </a:ln>
            </a:endParaRPr>
          </a:p>
        </p:txBody>
      </p:sp>
      <p:sp>
        <p:nvSpPr>
          <p:cNvPr id="34" name="Полилиния 33"/>
          <p:cNvSpPr/>
          <p:nvPr/>
        </p:nvSpPr>
        <p:spPr>
          <a:xfrm>
            <a:off x="2250800" y="2347480"/>
            <a:ext cx="889511" cy="811410"/>
          </a:xfrm>
          <a:custGeom>
            <a:avLst/>
            <a:gdLst>
              <a:gd name="connsiteX0" fmla="*/ 15240 w 883920"/>
              <a:gd name="connsiteY0" fmla="*/ 236220 h 830580"/>
              <a:gd name="connsiteX1" fmla="*/ 0 w 883920"/>
              <a:gd name="connsiteY1" fmla="*/ 457200 h 830580"/>
              <a:gd name="connsiteX2" fmla="*/ 121920 w 883920"/>
              <a:gd name="connsiteY2" fmla="*/ 617220 h 830580"/>
              <a:gd name="connsiteX3" fmla="*/ 518160 w 883920"/>
              <a:gd name="connsiteY3" fmla="*/ 830580 h 830580"/>
              <a:gd name="connsiteX4" fmla="*/ 525780 w 883920"/>
              <a:gd name="connsiteY4" fmla="*/ 762000 h 830580"/>
              <a:gd name="connsiteX5" fmla="*/ 815340 w 883920"/>
              <a:gd name="connsiteY5" fmla="*/ 624840 h 830580"/>
              <a:gd name="connsiteX6" fmla="*/ 777240 w 883920"/>
              <a:gd name="connsiteY6" fmla="*/ 556260 h 830580"/>
              <a:gd name="connsiteX7" fmla="*/ 853440 w 883920"/>
              <a:gd name="connsiteY7" fmla="*/ 556260 h 830580"/>
              <a:gd name="connsiteX8" fmla="*/ 807720 w 883920"/>
              <a:gd name="connsiteY8" fmla="*/ 335280 h 830580"/>
              <a:gd name="connsiteX9" fmla="*/ 784860 w 883920"/>
              <a:gd name="connsiteY9" fmla="*/ 281940 h 830580"/>
              <a:gd name="connsiteX10" fmla="*/ 883920 w 883920"/>
              <a:gd name="connsiteY10" fmla="*/ 144780 h 830580"/>
              <a:gd name="connsiteX11" fmla="*/ 792480 w 883920"/>
              <a:gd name="connsiteY11" fmla="*/ 137160 h 830580"/>
              <a:gd name="connsiteX12" fmla="*/ 784860 w 883920"/>
              <a:gd name="connsiteY12" fmla="*/ 83820 h 830580"/>
              <a:gd name="connsiteX13" fmla="*/ 518160 w 883920"/>
              <a:gd name="connsiteY13" fmla="*/ 0 h 830580"/>
              <a:gd name="connsiteX14" fmla="*/ 441960 w 883920"/>
              <a:gd name="connsiteY14" fmla="*/ 152400 h 830580"/>
              <a:gd name="connsiteX15" fmla="*/ 160020 w 883920"/>
              <a:gd name="connsiteY15" fmla="*/ 99060 h 830580"/>
              <a:gd name="connsiteX16" fmla="*/ 15240 w 883920"/>
              <a:gd name="connsiteY16" fmla="*/ 236220 h 830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83920" h="830580">
                <a:moveTo>
                  <a:pt x="15240" y="236220"/>
                </a:moveTo>
                <a:lnTo>
                  <a:pt x="0" y="457200"/>
                </a:lnTo>
                <a:lnTo>
                  <a:pt x="121920" y="617220"/>
                </a:lnTo>
                <a:lnTo>
                  <a:pt x="518160" y="830580"/>
                </a:lnTo>
                <a:lnTo>
                  <a:pt x="525780" y="762000"/>
                </a:lnTo>
                <a:lnTo>
                  <a:pt x="815340" y="624840"/>
                </a:lnTo>
                <a:lnTo>
                  <a:pt x="777240" y="556260"/>
                </a:lnTo>
                <a:lnTo>
                  <a:pt x="853440" y="556260"/>
                </a:lnTo>
                <a:lnTo>
                  <a:pt x="807720" y="335280"/>
                </a:lnTo>
                <a:lnTo>
                  <a:pt x="784860" y="281940"/>
                </a:lnTo>
                <a:lnTo>
                  <a:pt x="883920" y="144780"/>
                </a:lnTo>
                <a:lnTo>
                  <a:pt x="792480" y="137160"/>
                </a:lnTo>
                <a:lnTo>
                  <a:pt x="784860" y="83820"/>
                </a:lnTo>
                <a:lnTo>
                  <a:pt x="518160" y="0"/>
                </a:lnTo>
                <a:lnTo>
                  <a:pt x="441960" y="152400"/>
                </a:lnTo>
                <a:lnTo>
                  <a:pt x="160020" y="99060"/>
                </a:lnTo>
                <a:lnTo>
                  <a:pt x="15240" y="236220"/>
                </a:lnTo>
                <a:close/>
              </a:path>
            </a:pathLst>
          </a:custGeom>
          <a:solidFill>
            <a:srgbClr val="00B0F0">
              <a:alpha val="4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/>
          </a:p>
        </p:txBody>
      </p:sp>
      <p:sp>
        <p:nvSpPr>
          <p:cNvPr id="35" name="Полилиния 34"/>
          <p:cNvSpPr/>
          <p:nvPr/>
        </p:nvSpPr>
        <p:spPr>
          <a:xfrm>
            <a:off x="2771800" y="2255068"/>
            <a:ext cx="737023" cy="1719721"/>
          </a:xfrm>
          <a:custGeom>
            <a:avLst/>
            <a:gdLst>
              <a:gd name="connsiteX0" fmla="*/ 0 w 762000"/>
              <a:gd name="connsiteY0" fmla="*/ 914400 h 1805940"/>
              <a:gd name="connsiteX1" fmla="*/ 91440 w 762000"/>
              <a:gd name="connsiteY1" fmla="*/ 960120 h 1805940"/>
              <a:gd name="connsiteX2" fmla="*/ 91440 w 762000"/>
              <a:gd name="connsiteY2" fmla="*/ 1074420 h 1805940"/>
              <a:gd name="connsiteX3" fmla="*/ 53340 w 762000"/>
              <a:gd name="connsiteY3" fmla="*/ 1165860 h 1805940"/>
              <a:gd name="connsiteX4" fmla="*/ 60960 w 762000"/>
              <a:gd name="connsiteY4" fmla="*/ 1257300 h 1805940"/>
              <a:gd name="connsiteX5" fmla="*/ 7620 w 762000"/>
              <a:gd name="connsiteY5" fmla="*/ 1379220 h 1805940"/>
              <a:gd name="connsiteX6" fmla="*/ 15240 w 762000"/>
              <a:gd name="connsiteY6" fmla="*/ 1470660 h 1805940"/>
              <a:gd name="connsiteX7" fmla="*/ 114300 w 762000"/>
              <a:gd name="connsiteY7" fmla="*/ 1440180 h 1805940"/>
              <a:gd name="connsiteX8" fmla="*/ 106680 w 762000"/>
              <a:gd name="connsiteY8" fmla="*/ 1501140 h 1805940"/>
              <a:gd name="connsiteX9" fmla="*/ 99060 w 762000"/>
              <a:gd name="connsiteY9" fmla="*/ 1524000 h 1805940"/>
              <a:gd name="connsiteX10" fmla="*/ 320040 w 762000"/>
              <a:gd name="connsiteY10" fmla="*/ 1546860 h 1805940"/>
              <a:gd name="connsiteX11" fmla="*/ 563880 w 762000"/>
              <a:gd name="connsiteY11" fmla="*/ 1805940 h 1805940"/>
              <a:gd name="connsiteX12" fmla="*/ 563880 w 762000"/>
              <a:gd name="connsiteY12" fmla="*/ 1699260 h 1805940"/>
              <a:gd name="connsiteX13" fmla="*/ 624840 w 762000"/>
              <a:gd name="connsiteY13" fmla="*/ 1645920 h 1805940"/>
              <a:gd name="connsiteX14" fmla="*/ 594360 w 762000"/>
              <a:gd name="connsiteY14" fmla="*/ 1493520 h 1805940"/>
              <a:gd name="connsiteX15" fmla="*/ 609600 w 762000"/>
              <a:gd name="connsiteY15" fmla="*/ 1417320 h 1805940"/>
              <a:gd name="connsiteX16" fmla="*/ 571500 w 762000"/>
              <a:gd name="connsiteY16" fmla="*/ 1348740 h 1805940"/>
              <a:gd name="connsiteX17" fmla="*/ 685800 w 762000"/>
              <a:gd name="connsiteY17" fmla="*/ 1264920 h 1805940"/>
              <a:gd name="connsiteX18" fmla="*/ 678180 w 762000"/>
              <a:gd name="connsiteY18" fmla="*/ 1173480 h 1805940"/>
              <a:gd name="connsiteX19" fmla="*/ 716280 w 762000"/>
              <a:gd name="connsiteY19" fmla="*/ 1074420 h 1805940"/>
              <a:gd name="connsiteX20" fmla="*/ 632460 w 762000"/>
              <a:gd name="connsiteY20" fmla="*/ 982980 h 1805940"/>
              <a:gd name="connsiteX21" fmla="*/ 655320 w 762000"/>
              <a:gd name="connsiteY21" fmla="*/ 807720 h 1805940"/>
              <a:gd name="connsiteX22" fmla="*/ 579120 w 762000"/>
              <a:gd name="connsiteY22" fmla="*/ 716280 h 1805940"/>
              <a:gd name="connsiteX23" fmla="*/ 586740 w 762000"/>
              <a:gd name="connsiteY23" fmla="*/ 594360 h 1805940"/>
              <a:gd name="connsiteX24" fmla="*/ 662940 w 762000"/>
              <a:gd name="connsiteY24" fmla="*/ 563880 h 1805940"/>
              <a:gd name="connsiteX25" fmla="*/ 754380 w 762000"/>
              <a:gd name="connsiteY25" fmla="*/ 441960 h 1805940"/>
              <a:gd name="connsiteX26" fmla="*/ 762000 w 762000"/>
              <a:gd name="connsiteY26" fmla="*/ 213360 h 1805940"/>
              <a:gd name="connsiteX27" fmla="*/ 640080 w 762000"/>
              <a:gd name="connsiteY27" fmla="*/ 68580 h 1805940"/>
              <a:gd name="connsiteX28" fmla="*/ 609600 w 762000"/>
              <a:gd name="connsiteY28" fmla="*/ 53340 h 1805940"/>
              <a:gd name="connsiteX29" fmla="*/ 556260 w 762000"/>
              <a:gd name="connsiteY29" fmla="*/ 129540 h 1805940"/>
              <a:gd name="connsiteX30" fmla="*/ 411480 w 762000"/>
              <a:gd name="connsiteY30" fmla="*/ 114300 h 1805940"/>
              <a:gd name="connsiteX31" fmla="*/ 403860 w 762000"/>
              <a:gd name="connsiteY31" fmla="*/ 15240 h 1805940"/>
              <a:gd name="connsiteX32" fmla="*/ 243840 w 762000"/>
              <a:gd name="connsiteY32" fmla="*/ 0 h 1805940"/>
              <a:gd name="connsiteX33" fmla="*/ 213360 w 762000"/>
              <a:gd name="connsiteY33" fmla="*/ 144780 h 1805940"/>
              <a:gd name="connsiteX34" fmla="*/ 259080 w 762000"/>
              <a:gd name="connsiteY34" fmla="*/ 213360 h 1805940"/>
              <a:gd name="connsiteX35" fmla="*/ 289560 w 762000"/>
              <a:gd name="connsiteY35" fmla="*/ 243840 h 1805940"/>
              <a:gd name="connsiteX36" fmla="*/ 365760 w 762000"/>
              <a:gd name="connsiteY36" fmla="*/ 236220 h 1805940"/>
              <a:gd name="connsiteX37" fmla="*/ 266700 w 762000"/>
              <a:gd name="connsiteY37" fmla="*/ 388620 h 1805940"/>
              <a:gd name="connsiteX38" fmla="*/ 327660 w 762000"/>
              <a:gd name="connsiteY38" fmla="*/ 670560 h 1805940"/>
              <a:gd name="connsiteX39" fmla="*/ 266700 w 762000"/>
              <a:gd name="connsiteY39" fmla="*/ 670560 h 1805940"/>
              <a:gd name="connsiteX40" fmla="*/ 304800 w 762000"/>
              <a:gd name="connsiteY40" fmla="*/ 739140 h 1805940"/>
              <a:gd name="connsiteX41" fmla="*/ 0 w 762000"/>
              <a:gd name="connsiteY41" fmla="*/ 914400 h 180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62000" h="1805940">
                <a:moveTo>
                  <a:pt x="0" y="914400"/>
                </a:moveTo>
                <a:lnTo>
                  <a:pt x="91440" y="960120"/>
                </a:lnTo>
                <a:lnTo>
                  <a:pt x="91440" y="1074420"/>
                </a:lnTo>
                <a:lnTo>
                  <a:pt x="53340" y="1165860"/>
                </a:lnTo>
                <a:lnTo>
                  <a:pt x="60960" y="1257300"/>
                </a:lnTo>
                <a:lnTo>
                  <a:pt x="7620" y="1379220"/>
                </a:lnTo>
                <a:lnTo>
                  <a:pt x="15240" y="1470660"/>
                </a:lnTo>
                <a:lnTo>
                  <a:pt x="114300" y="1440180"/>
                </a:lnTo>
                <a:lnTo>
                  <a:pt x="106680" y="1501140"/>
                </a:lnTo>
                <a:lnTo>
                  <a:pt x="99060" y="1524000"/>
                </a:lnTo>
                <a:lnTo>
                  <a:pt x="320040" y="1546860"/>
                </a:lnTo>
                <a:lnTo>
                  <a:pt x="563880" y="1805940"/>
                </a:lnTo>
                <a:lnTo>
                  <a:pt x="563880" y="1699260"/>
                </a:lnTo>
                <a:lnTo>
                  <a:pt x="624840" y="1645920"/>
                </a:lnTo>
                <a:lnTo>
                  <a:pt x="594360" y="1493520"/>
                </a:lnTo>
                <a:lnTo>
                  <a:pt x="609600" y="1417320"/>
                </a:lnTo>
                <a:lnTo>
                  <a:pt x="571500" y="1348740"/>
                </a:lnTo>
                <a:lnTo>
                  <a:pt x="685800" y="1264920"/>
                </a:lnTo>
                <a:lnTo>
                  <a:pt x="678180" y="1173480"/>
                </a:lnTo>
                <a:lnTo>
                  <a:pt x="716280" y="1074420"/>
                </a:lnTo>
                <a:lnTo>
                  <a:pt x="632460" y="982980"/>
                </a:lnTo>
                <a:lnTo>
                  <a:pt x="655320" y="807720"/>
                </a:lnTo>
                <a:lnTo>
                  <a:pt x="579120" y="716280"/>
                </a:lnTo>
                <a:lnTo>
                  <a:pt x="586740" y="594360"/>
                </a:lnTo>
                <a:lnTo>
                  <a:pt x="662940" y="563880"/>
                </a:lnTo>
                <a:lnTo>
                  <a:pt x="754380" y="441960"/>
                </a:lnTo>
                <a:lnTo>
                  <a:pt x="762000" y="213360"/>
                </a:lnTo>
                <a:lnTo>
                  <a:pt x="640080" y="68580"/>
                </a:lnTo>
                <a:lnTo>
                  <a:pt x="609600" y="53340"/>
                </a:lnTo>
                <a:lnTo>
                  <a:pt x="556260" y="129540"/>
                </a:lnTo>
                <a:lnTo>
                  <a:pt x="411480" y="114300"/>
                </a:lnTo>
                <a:lnTo>
                  <a:pt x="403860" y="15240"/>
                </a:lnTo>
                <a:lnTo>
                  <a:pt x="243840" y="0"/>
                </a:lnTo>
                <a:lnTo>
                  <a:pt x="213360" y="144780"/>
                </a:lnTo>
                <a:lnTo>
                  <a:pt x="259080" y="213360"/>
                </a:lnTo>
                <a:lnTo>
                  <a:pt x="289560" y="243840"/>
                </a:lnTo>
                <a:lnTo>
                  <a:pt x="365760" y="236220"/>
                </a:lnTo>
                <a:lnTo>
                  <a:pt x="266700" y="388620"/>
                </a:lnTo>
                <a:lnTo>
                  <a:pt x="327660" y="670560"/>
                </a:lnTo>
                <a:lnTo>
                  <a:pt x="266700" y="670560"/>
                </a:lnTo>
                <a:lnTo>
                  <a:pt x="304800" y="739140"/>
                </a:lnTo>
                <a:lnTo>
                  <a:pt x="0" y="91440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" name="Полилиния 35"/>
          <p:cNvSpPr/>
          <p:nvPr/>
        </p:nvSpPr>
        <p:spPr>
          <a:xfrm>
            <a:off x="4237374" y="3758766"/>
            <a:ext cx="1270730" cy="729014"/>
          </a:xfrm>
          <a:custGeom>
            <a:avLst/>
            <a:gdLst>
              <a:gd name="connsiteX0" fmla="*/ 106680 w 1287780"/>
              <a:gd name="connsiteY0" fmla="*/ 624840 h 769620"/>
              <a:gd name="connsiteX1" fmla="*/ 0 w 1287780"/>
              <a:gd name="connsiteY1" fmla="*/ 487680 h 769620"/>
              <a:gd name="connsiteX2" fmla="*/ 121920 w 1287780"/>
              <a:gd name="connsiteY2" fmla="*/ 388620 h 769620"/>
              <a:gd name="connsiteX3" fmla="*/ 419100 w 1287780"/>
              <a:gd name="connsiteY3" fmla="*/ 281940 h 769620"/>
              <a:gd name="connsiteX4" fmla="*/ 373380 w 1287780"/>
              <a:gd name="connsiteY4" fmla="*/ 190500 h 769620"/>
              <a:gd name="connsiteX5" fmla="*/ 525780 w 1287780"/>
              <a:gd name="connsiteY5" fmla="*/ 175260 h 769620"/>
              <a:gd name="connsiteX6" fmla="*/ 617220 w 1287780"/>
              <a:gd name="connsiteY6" fmla="*/ 198120 h 769620"/>
              <a:gd name="connsiteX7" fmla="*/ 723900 w 1287780"/>
              <a:gd name="connsiteY7" fmla="*/ 152400 h 769620"/>
              <a:gd name="connsiteX8" fmla="*/ 807720 w 1287780"/>
              <a:gd name="connsiteY8" fmla="*/ 228600 h 769620"/>
              <a:gd name="connsiteX9" fmla="*/ 937260 w 1287780"/>
              <a:gd name="connsiteY9" fmla="*/ 160020 h 769620"/>
              <a:gd name="connsiteX10" fmla="*/ 944880 w 1287780"/>
              <a:gd name="connsiteY10" fmla="*/ 38100 h 769620"/>
              <a:gd name="connsiteX11" fmla="*/ 1028700 w 1287780"/>
              <a:gd name="connsiteY11" fmla="*/ 83820 h 769620"/>
              <a:gd name="connsiteX12" fmla="*/ 1097280 w 1287780"/>
              <a:gd name="connsiteY12" fmla="*/ 0 h 769620"/>
              <a:gd name="connsiteX13" fmla="*/ 1188720 w 1287780"/>
              <a:gd name="connsiteY13" fmla="*/ 76200 h 769620"/>
              <a:gd name="connsiteX14" fmla="*/ 1287780 w 1287780"/>
              <a:gd name="connsiteY14" fmla="*/ 76200 h 769620"/>
              <a:gd name="connsiteX15" fmla="*/ 1272540 w 1287780"/>
              <a:gd name="connsiteY15" fmla="*/ 182880 h 769620"/>
              <a:gd name="connsiteX16" fmla="*/ 1226820 w 1287780"/>
              <a:gd name="connsiteY16" fmla="*/ 228600 h 769620"/>
              <a:gd name="connsiteX17" fmla="*/ 1158240 w 1287780"/>
              <a:gd name="connsiteY17" fmla="*/ 243840 h 769620"/>
              <a:gd name="connsiteX18" fmla="*/ 1112520 w 1287780"/>
              <a:gd name="connsiteY18" fmla="*/ 426720 h 769620"/>
              <a:gd name="connsiteX19" fmla="*/ 1249680 w 1287780"/>
              <a:gd name="connsiteY19" fmla="*/ 426720 h 769620"/>
              <a:gd name="connsiteX20" fmla="*/ 1234440 w 1287780"/>
              <a:gd name="connsiteY20" fmla="*/ 541020 h 769620"/>
              <a:gd name="connsiteX21" fmla="*/ 1181100 w 1287780"/>
              <a:gd name="connsiteY21" fmla="*/ 617220 h 769620"/>
              <a:gd name="connsiteX22" fmla="*/ 769620 w 1287780"/>
              <a:gd name="connsiteY22" fmla="*/ 548640 h 769620"/>
              <a:gd name="connsiteX23" fmla="*/ 746760 w 1287780"/>
              <a:gd name="connsiteY23" fmla="*/ 655320 h 769620"/>
              <a:gd name="connsiteX24" fmla="*/ 701040 w 1287780"/>
              <a:gd name="connsiteY24" fmla="*/ 693420 h 769620"/>
              <a:gd name="connsiteX25" fmla="*/ 601980 w 1287780"/>
              <a:gd name="connsiteY25" fmla="*/ 769620 h 769620"/>
              <a:gd name="connsiteX26" fmla="*/ 480060 w 1287780"/>
              <a:gd name="connsiteY26" fmla="*/ 693420 h 769620"/>
              <a:gd name="connsiteX27" fmla="*/ 365760 w 1287780"/>
              <a:gd name="connsiteY27" fmla="*/ 655320 h 769620"/>
              <a:gd name="connsiteX28" fmla="*/ 259080 w 1287780"/>
              <a:gd name="connsiteY28" fmla="*/ 678180 h 769620"/>
              <a:gd name="connsiteX29" fmla="*/ 106680 w 1287780"/>
              <a:gd name="connsiteY29" fmla="*/ 624840 h 76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287780" h="769620">
                <a:moveTo>
                  <a:pt x="106680" y="624840"/>
                </a:moveTo>
                <a:lnTo>
                  <a:pt x="0" y="487680"/>
                </a:lnTo>
                <a:lnTo>
                  <a:pt x="121920" y="388620"/>
                </a:lnTo>
                <a:lnTo>
                  <a:pt x="419100" y="281940"/>
                </a:lnTo>
                <a:lnTo>
                  <a:pt x="373380" y="190500"/>
                </a:lnTo>
                <a:lnTo>
                  <a:pt x="525780" y="175260"/>
                </a:lnTo>
                <a:lnTo>
                  <a:pt x="617220" y="198120"/>
                </a:lnTo>
                <a:lnTo>
                  <a:pt x="723900" y="152400"/>
                </a:lnTo>
                <a:lnTo>
                  <a:pt x="807720" y="228600"/>
                </a:lnTo>
                <a:lnTo>
                  <a:pt x="937260" y="160020"/>
                </a:lnTo>
                <a:lnTo>
                  <a:pt x="944880" y="38100"/>
                </a:lnTo>
                <a:lnTo>
                  <a:pt x="1028700" y="83820"/>
                </a:lnTo>
                <a:lnTo>
                  <a:pt x="1097280" y="0"/>
                </a:lnTo>
                <a:lnTo>
                  <a:pt x="1188720" y="76200"/>
                </a:lnTo>
                <a:lnTo>
                  <a:pt x="1287780" y="76200"/>
                </a:lnTo>
                <a:lnTo>
                  <a:pt x="1272540" y="182880"/>
                </a:lnTo>
                <a:lnTo>
                  <a:pt x="1226820" y="228600"/>
                </a:lnTo>
                <a:lnTo>
                  <a:pt x="1158240" y="243840"/>
                </a:lnTo>
                <a:lnTo>
                  <a:pt x="1112520" y="426720"/>
                </a:lnTo>
                <a:lnTo>
                  <a:pt x="1249680" y="426720"/>
                </a:lnTo>
                <a:lnTo>
                  <a:pt x="1234440" y="541020"/>
                </a:lnTo>
                <a:lnTo>
                  <a:pt x="1181100" y="617220"/>
                </a:lnTo>
                <a:lnTo>
                  <a:pt x="769620" y="548640"/>
                </a:lnTo>
                <a:lnTo>
                  <a:pt x="746760" y="655320"/>
                </a:lnTo>
                <a:lnTo>
                  <a:pt x="701040" y="693420"/>
                </a:lnTo>
                <a:lnTo>
                  <a:pt x="601980" y="769620"/>
                </a:lnTo>
                <a:lnTo>
                  <a:pt x="480060" y="693420"/>
                </a:lnTo>
                <a:lnTo>
                  <a:pt x="365760" y="655320"/>
                </a:lnTo>
                <a:lnTo>
                  <a:pt x="259080" y="678180"/>
                </a:lnTo>
                <a:lnTo>
                  <a:pt x="106680" y="62484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/>
          </a:p>
        </p:txBody>
      </p:sp>
      <p:sp>
        <p:nvSpPr>
          <p:cNvPr id="37" name="Полилиния 36"/>
          <p:cNvSpPr/>
          <p:nvPr/>
        </p:nvSpPr>
        <p:spPr>
          <a:xfrm>
            <a:off x="7380313" y="1704420"/>
            <a:ext cx="1224136" cy="1143656"/>
          </a:xfrm>
          <a:custGeom>
            <a:avLst/>
            <a:gdLst>
              <a:gd name="connsiteX0" fmla="*/ 30480 w 1181100"/>
              <a:gd name="connsiteY0" fmla="*/ 388620 h 1211580"/>
              <a:gd name="connsiteX1" fmla="*/ 0 w 1181100"/>
              <a:gd name="connsiteY1" fmla="*/ 1005840 h 1211580"/>
              <a:gd name="connsiteX2" fmla="*/ 68580 w 1181100"/>
              <a:gd name="connsiteY2" fmla="*/ 1021080 h 1211580"/>
              <a:gd name="connsiteX3" fmla="*/ 182880 w 1181100"/>
              <a:gd name="connsiteY3" fmla="*/ 1188720 h 1211580"/>
              <a:gd name="connsiteX4" fmla="*/ 320040 w 1181100"/>
              <a:gd name="connsiteY4" fmla="*/ 1181100 h 1211580"/>
              <a:gd name="connsiteX5" fmla="*/ 434340 w 1181100"/>
              <a:gd name="connsiteY5" fmla="*/ 1074420 h 1211580"/>
              <a:gd name="connsiteX6" fmla="*/ 754380 w 1181100"/>
              <a:gd name="connsiteY6" fmla="*/ 1211580 h 1211580"/>
              <a:gd name="connsiteX7" fmla="*/ 1051560 w 1181100"/>
              <a:gd name="connsiteY7" fmla="*/ 1158240 h 1211580"/>
              <a:gd name="connsiteX8" fmla="*/ 1104900 w 1181100"/>
              <a:gd name="connsiteY8" fmla="*/ 807720 h 1211580"/>
              <a:gd name="connsiteX9" fmla="*/ 1181100 w 1181100"/>
              <a:gd name="connsiteY9" fmla="*/ 754380 h 1211580"/>
              <a:gd name="connsiteX10" fmla="*/ 1173480 w 1181100"/>
              <a:gd name="connsiteY10" fmla="*/ 350520 h 1211580"/>
              <a:gd name="connsiteX11" fmla="*/ 815340 w 1181100"/>
              <a:gd name="connsiteY11" fmla="*/ 144780 h 1211580"/>
              <a:gd name="connsiteX12" fmla="*/ 655320 w 1181100"/>
              <a:gd name="connsiteY12" fmla="*/ 243840 h 1211580"/>
              <a:gd name="connsiteX13" fmla="*/ 342900 w 1181100"/>
              <a:gd name="connsiteY13" fmla="*/ 198120 h 1211580"/>
              <a:gd name="connsiteX14" fmla="*/ 342900 w 1181100"/>
              <a:gd name="connsiteY14" fmla="*/ 30480 h 1211580"/>
              <a:gd name="connsiteX15" fmla="*/ 76200 w 1181100"/>
              <a:gd name="connsiteY15" fmla="*/ 0 h 1211580"/>
              <a:gd name="connsiteX16" fmla="*/ 30480 w 1181100"/>
              <a:gd name="connsiteY16" fmla="*/ 388620 h 121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1100" h="1211580">
                <a:moveTo>
                  <a:pt x="30480" y="388620"/>
                </a:moveTo>
                <a:lnTo>
                  <a:pt x="0" y="1005840"/>
                </a:lnTo>
                <a:lnTo>
                  <a:pt x="68580" y="1021080"/>
                </a:lnTo>
                <a:lnTo>
                  <a:pt x="182880" y="1188720"/>
                </a:lnTo>
                <a:lnTo>
                  <a:pt x="320040" y="1181100"/>
                </a:lnTo>
                <a:lnTo>
                  <a:pt x="434340" y="1074420"/>
                </a:lnTo>
                <a:lnTo>
                  <a:pt x="754380" y="1211580"/>
                </a:lnTo>
                <a:lnTo>
                  <a:pt x="1051560" y="1158240"/>
                </a:lnTo>
                <a:lnTo>
                  <a:pt x="1104900" y="807720"/>
                </a:lnTo>
                <a:lnTo>
                  <a:pt x="1181100" y="754380"/>
                </a:lnTo>
                <a:lnTo>
                  <a:pt x="1173480" y="350520"/>
                </a:lnTo>
                <a:lnTo>
                  <a:pt x="815340" y="144780"/>
                </a:lnTo>
                <a:lnTo>
                  <a:pt x="655320" y="243840"/>
                </a:lnTo>
                <a:lnTo>
                  <a:pt x="342900" y="198120"/>
                </a:lnTo>
                <a:lnTo>
                  <a:pt x="342900" y="30480"/>
                </a:lnTo>
                <a:lnTo>
                  <a:pt x="76200" y="0"/>
                </a:lnTo>
                <a:lnTo>
                  <a:pt x="30480" y="388620"/>
                </a:lnTo>
                <a:close/>
              </a:path>
            </a:pathLst>
          </a:custGeom>
          <a:solidFill>
            <a:srgbClr val="00B0F0">
              <a:alpha val="4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Полилиния 37"/>
          <p:cNvSpPr/>
          <p:nvPr/>
        </p:nvSpPr>
        <p:spPr>
          <a:xfrm>
            <a:off x="7092280" y="2655607"/>
            <a:ext cx="1656184" cy="967614"/>
          </a:xfrm>
          <a:custGeom>
            <a:avLst/>
            <a:gdLst>
              <a:gd name="connsiteX0" fmla="*/ 0 w 1630680"/>
              <a:gd name="connsiteY0" fmla="*/ 487680 h 1028700"/>
              <a:gd name="connsiteX1" fmla="*/ 198120 w 1630680"/>
              <a:gd name="connsiteY1" fmla="*/ 160020 h 1028700"/>
              <a:gd name="connsiteX2" fmla="*/ 167640 w 1630680"/>
              <a:gd name="connsiteY2" fmla="*/ 83820 h 1028700"/>
              <a:gd name="connsiteX3" fmla="*/ 259080 w 1630680"/>
              <a:gd name="connsiteY3" fmla="*/ 0 h 1028700"/>
              <a:gd name="connsiteX4" fmla="*/ 327660 w 1630680"/>
              <a:gd name="connsiteY4" fmla="*/ 15240 h 1028700"/>
              <a:gd name="connsiteX5" fmla="*/ 434340 w 1630680"/>
              <a:gd name="connsiteY5" fmla="*/ 175260 h 1028700"/>
              <a:gd name="connsiteX6" fmla="*/ 579120 w 1630680"/>
              <a:gd name="connsiteY6" fmla="*/ 175260 h 1028700"/>
              <a:gd name="connsiteX7" fmla="*/ 716280 w 1630680"/>
              <a:gd name="connsiteY7" fmla="*/ 68580 h 1028700"/>
              <a:gd name="connsiteX8" fmla="*/ 1036320 w 1630680"/>
              <a:gd name="connsiteY8" fmla="*/ 175260 h 1028700"/>
              <a:gd name="connsiteX9" fmla="*/ 1082040 w 1630680"/>
              <a:gd name="connsiteY9" fmla="*/ 327660 h 1028700"/>
              <a:gd name="connsiteX10" fmla="*/ 1402080 w 1630680"/>
              <a:gd name="connsiteY10" fmla="*/ 365760 h 1028700"/>
              <a:gd name="connsiteX11" fmla="*/ 1402080 w 1630680"/>
              <a:gd name="connsiteY11" fmla="*/ 304800 h 1028700"/>
              <a:gd name="connsiteX12" fmla="*/ 1501140 w 1630680"/>
              <a:gd name="connsiteY12" fmla="*/ 289560 h 1028700"/>
              <a:gd name="connsiteX13" fmla="*/ 1455420 w 1630680"/>
              <a:gd name="connsiteY13" fmla="*/ 784860 h 1028700"/>
              <a:gd name="connsiteX14" fmla="*/ 1615440 w 1630680"/>
              <a:gd name="connsiteY14" fmla="*/ 784860 h 1028700"/>
              <a:gd name="connsiteX15" fmla="*/ 1630680 w 1630680"/>
              <a:gd name="connsiteY15" fmla="*/ 1013460 h 1028700"/>
              <a:gd name="connsiteX16" fmla="*/ 1417320 w 1630680"/>
              <a:gd name="connsiteY16" fmla="*/ 982980 h 1028700"/>
              <a:gd name="connsiteX17" fmla="*/ 1394460 w 1630680"/>
              <a:gd name="connsiteY17" fmla="*/ 1028700 h 1028700"/>
              <a:gd name="connsiteX18" fmla="*/ 1082040 w 1630680"/>
              <a:gd name="connsiteY18" fmla="*/ 1021080 h 1028700"/>
              <a:gd name="connsiteX19" fmla="*/ 1089660 w 1630680"/>
              <a:gd name="connsiteY19" fmla="*/ 952500 h 1028700"/>
              <a:gd name="connsiteX20" fmla="*/ 716280 w 1630680"/>
              <a:gd name="connsiteY20" fmla="*/ 937260 h 1028700"/>
              <a:gd name="connsiteX21" fmla="*/ 533400 w 1630680"/>
              <a:gd name="connsiteY21" fmla="*/ 906780 h 1028700"/>
              <a:gd name="connsiteX22" fmla="*/ 449580 w 1630680"/>
              <a:gd name="connsiteY22" fmla="*/ 845820 h 1028700"/>
              <a:gd name="connsiteX23" fmla="*/ 411480 w 1630680"/>
              <a:gd name="connsiteY23" fmla="*/ 800100 h 1028700"/>
              <a:gd name="connsiteX24" fmla="*/ 434340 w 1630680"/>
              <a:gd name="connsiteY24" fmla="*/ 723900 h 1028700"/>
              <a:gd name="connsiteX25" fmla="*/ 419100 w 1630680"/>
              <a:gd name="connsiteY25" fmla="*/ 685800 h 1028700"/>
              <a:gd name="connsiteX26" fmla="*/ 320040 w 1630680"/>
              <a:gd name="connsiteY26" fmla="*/ 670560 h 1028700"/>
              <a:gd name="connsiteX27" fmla="*/ 281940 w 1630680"/>
              <a:gd name="connsiteY27" fmla="*/ 617220 h 1028700"/>
              <a:gd name="connsiteX28" fmla="*/ 281940 w 1630680"/>
              <a:gd name="connsiteY28" fmla="*/ 518160 h 1028700"/>
              <a:gd name="connsiteX29" fmla="*/ 0 w 1630680"/>
              <a:gd name="connsiteY29" fmla="*/ 48768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630680" h="1028700">
                <a:moveTo>
                  <a:pt x="0" y="487680"/>
                </a:moveTo>
                <a:lnTo>
                  <a:pt x="198120" y="160020"/>
                </a:lnTo>
                <a:lnTo>
                  <a:pt x="167640" y="83820"/>
                </a:lnTo>
                <a:lnTo>
                  <a:pt x="259080" y="0"/>
                </a:lnTo>
                <a:lnTo>
                  <a:pt x="327660" y="15240"/>
                </a:lnTo>
                <a:lnTo>
                  <a:pt x="434340" y="175260"/>
                </a:lnTo>
                <a:lnTo>
                  <a:pt x="579120" y="175260"/>
                </a:lnTo>
                <a:lnTo>
                  <a:pt x="716280" y="68580"/>
                </a:lnTo>
                <a:lnTo>
                  <a:pt x="1036320" y="175260"/>
                </a:lnTo>
                <a:lnTo>
                  <a:pt x="1082040" y="327660"/>
                </a:lnTo>
                <a:lnTo>
                  <a:pt x="1402080" y="365760"/>
                </a:lnTo>
                <a:lnTo>
                  <a:pt x="1402080" y="304800"/>
                </a:lnTo>
                <a:lnTo>
                  <a:pt x="1501140" y="289560"/>
                </a:lnTo>
                <a:lnTo>
                  <a:pt x="1455420" y="784860"/>
                </a:lnTo>
                <a:lnTo>
                  <a:pt x="1615440" y="784860"/>
                </a:lnTo>
                <a:lnTo>
                  <a:pt x="1630680" y="1013460"/>
                </a:lnTo>
                <a:lnTo>
                  <a:pt x="1417320" y="982980"/>
                </a:lnTo>
                <a:lnTo>
                  <a:pt x="1394460" y="1028700"/>
                </a:lnTo>
                <a:lnTo>
                  <a:pt x="1082040" y="1021080"/>
                </a:lnTo>
                <a:lnTo>
                  <a:pt x="1089660" y="952500"/>
                </a:lnTo>
                <a:lnTo>
                  <a:pt x="716280" y="937260"/>
                </a:lnTo>
                <a:lnTo>
                  <a:pt x="533400" y="906780"/>
                </a:lnTo>
                <a:lnTo>
                  <a:pt x="449580" y="845820"/>
                </a:lnTo>
                <a:lnTo>
                  <a:pt x="411480" y="800100"/>
                </a:lnTo>
                <a:lnTo>
                  <a:pt x="434340" y="723900"/>
                </a:lnTo>
                <a:lnTo>
                  <a:pt x="419100" y="685800"/>
                </a:lnTo>
                <a:lnTo>
                  <a:pt x="320040" y="670560"/>
                </a:lnTo>
                <a:lnTo>
                  <a:pt x="281940" y="617220"/>
                </a:lnTo>
                <a:lnTo>
                  <a:pt x="281940" y="518160"/>
                </a:lnTo>
                <a:lnTo>
                  <a:pt x="0" y="48768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/>
          </a:p>
        </p:txBody>
      </p:sp>
      <p:sp>
        <p:nvSpPr>
          <p:cNvPr id="39" name="Полилиния 38"/>
          <p:cNvSpPr/>
          <p:nvPr/>
        </p:nvSpPr>
        <p:spPr>
          <a:xfrm>
            <a:off x="6804248" y="3139414"/>
            <a:ext cx="1469810" cy="1143656"/>
          </a:xfrm>
          <a:custGeom>
            <a:avLst/>
            <a:gdLst>
              <a:gd name="connsiteX0" fmla="*/ 381000 w 1440180"/>
              <a:gd name="connsiteY0" fmla="*/ 15240 h 1211580"/>
              <a:gd name="connsiteX1" fmla="*/ 381000 w 1440180"/>
              <a:gd name="connsiteY1" fmla="*/ 83820 h 1211580"/>
              <a:gd name="connsiteX2" fmla="*/ 350520 w 1440180"/>
              <a:gd name="connsiteY2" fmla="*/ 167640 h 1211580"/>
              <a:gd name="connsiteX3" fmla="*/ 358140 w 1440180"/>
              <a:gd name="connsiteY3" fmla="*/ 312420 h 1211580"/>
              <a:gd name="connsiteX4" fmla="*/ 259080 w 1440180"/>
              <a:gd name="connsiteY4" fmla="*/ 396240 h 1211580"/>
              <a:gd name="connsiteX5" fmla="*/ 190500 w 1440180"/>
              <a:gd name="connsiteY5" fmla="*/ 365760 h 1211580"/>
              <a:gd name="connsiteX6" fmla="*/ 160020 w 1440180"/>
              <a:gd name="connsiteY6" fmla="*/ 434340 h 1211580"/>
              <a:gd name="connsiteX7" fmla="*/ 190500 w 1440180"/>
              <a:gd name="connsiteY7" fmla="*/ 487680 h 1211580"/>
              <a:gd name="connsiteX8" fmla="*/ 121920 w 1440180"/>
              <a:gd name="connsiteY8" fmla="*/ 853440 h 1211580"/>
              <a:gd name="connsiteX9" fmla="*/ 0 w 1440180"/>
              <a:gd name="connsiteY9" fmla="*/ 1135380 h 1211580"/>
              <a:gd name="connsiteX10" fmla="*/ 83820 w 1440180"/>
              <a:gd name="connsiteY10" fmla="*/ 1211580 h 1211580"/>
              <a:gd name="connsiteX11" fmla="*/ 556260 w 1440180"/>
              <a:gd name="connsiteY11" fmla="*/ 1211580 h 1211580"/>
              <a:gd name="connsiteX12" fmla="*/ 586740 w 1440180"/>
              <a:gd name="connsiteY12" fmla="*/ 1112520 h 1211580"/>
              <a:gd name="connsiteX13" fmla="*/ 1196340 w 1440180"/>
              <a:gd name="connsiteY13" fmla="*/ 1097280 h 1211580"/>
              <a:gd name="connsiteX14" fmla="*/ 1196340 w 1440180"/>
              <a:gd name="connsiteY14" fmla="*/ 899160 h 1211580"/>
              <a:gd name="connsiteX15" fmla="*/ 1295400 w 1440180"/>
              <a:gd name="connsiteY15" fmla="*/ 906780 h 1211580"/>
              <a:gd name="connsiteX16" fmla="*/ 1303020 w 1440180"/>
              <a:gd name="connsiteY16" fmla="*/ 822960 h 1211580"/>
              <a:gd name="connsiteX17" fmla="*/ 1440180 w 1440180"/>
              <a:gd name="connsiteY17" fmla="*/ 853440 h 1211580"/>
              <a:gd name="connsiteX18" fmla="*/ 1417320 w 1440180"/>
              <a:gd name="connsiteY18" fmla="*/ 502920 h 1211580"/>
              <a:gd name="connsiteX19" fmla="*/ 1371600 w 1440180"/>
              <a:gd name="connsiteY19" fmla="*/ 441960 h 1211580"/>
              <a:gd name="connsiteX20" fmla="*/ 982980 w 1440180"/>
              <a:gd name="connsiteY20" fmla="*/ 419100 h 1211580"/>
              <a:gd name="connsiteX21" fmla="*/ 777240 w 1440180"/>
              <a:gd name="connsiteY21" fmla="*/ 358140 h 1211580"/>
              <a:gd name="connsiteX22" fmla="*/ 701040 w 1440180"/>
              <a:gd name="connsiteY22" fmla="*/ 274320 h 1211580"/>
              <a:gd name="connsiteX23" fmla="*/ 716280 w 1440180"/>
              <a:gd name="connsiteY23" fmla="*/ 190500 h 1211580"/>
              <a:gd name="connsiteX24" fmla="*/ 670560 w 1440180"/>
              <a:gd name="connsiteY24" fmla="*/ 160020 h 1211580"/>
              <a:gd name="connsiteX25" fmla="*/ 601980 w 1440180"/>
              <a:gd name="connsiteY25" fmla="*/ 144780 h 1211580"/>
              <a:gd name="connsiteX26" fmla="*/ 579120 w 1440180"/>
              <a:gd name="connsiteY26" fmla="*/ 60960 h 1211580"/>
              <a:gd name="connsiteX27" fmla="*/ 541020 w 1440180"/>
              <a:gd name="connsiteY27" fmla="*/ 0 h 1211580"/>
              <a:gd name="connsiteX28" fmla="*/ 381000 w 1440180"/>
              <a:gd name="connsiteY28" fmla="*/ 15240 h 1211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440180" h="1211580">
                <a:moveTo>
                  <a:pt x="381000" y="15240"/>
                </a:moveTo>
                <a:lnTo>
                  <a:pt x="381000" y="83820"/>
                </a:lnTo>
                <a:lnTo>
                  <a:pt x="350520" y="167640"/>
                </a:lnTo>
                <a:lnTo>
                  <a:pt x="358140" y="312420"/>
                </a:lnTo>
                <a:lnTo>
                  <a:pt x="259080" y="396240"/>
                </a:lnTo>
                <a:lnTo>
                  <a:pt x="190500" y="365760"/>
                </a:lnTo>
                <a:lnTo>
                  <a:pt x="160020" y="434340"/>
                </a:lnTo>
                <a:lnTo>
                  <a:pt x="190500" y="487680"/>
                </a:lnTo>
                <a:lnTo>
                  <a:pt x="121920" y="853440"/>
                </a:lnTo>
                <a:lnTo>
                  <a:pt x="0" y="1135380"/>
                </a:lnTo>
                <a:lnTo>
                  <a:pt x="83820" y="1211580"/>
                </a:lnTo>
                <a:lnTo>
                  <a:pt x="556260" y="1211580"/>
                </a:lnTo>
                <a:lnTo>
                  <a:pt x="586740" y="1112520"/>
                </a:lnTo>
                <a:lnTo>
                  <a:pt x="1196340" y="1097280"/>
                </a:lnTo>
                <a:lnTo>
                  <a:pt x="1196340" y="899160"/>
                </a:lnTo>
                <a:lnTo>
                  <a:pt x="1295400" y="906780"/>
                </a:lnTo>
                <a:lnTo>
                  <a:pt x="1303020" y="822960"/>
                </a:lnTo>
                <a:lnTo>
                  <a:pt x="1440180" y="853440"/>
                </a:lnTo>
                <a:lnTo>
                  <a:pt x="1417320" y="502920"/>
                </a:lnTo>
                <a:lnTo>
                  <a:pt x="1371600" y="441960"/>
                </a:lnTo>
                <a:lnTo>
                  <a:pt x="982980" y="419100"/>
                </a:lnTo>
                <a:lnTo>
                  <a:pt x="777240" y="358140"/>
                </a:lnTo>
                <a:lnTo>
                  <a:pt x="701040" y="274320"/>
                </a:lnTo>
                <a:lnTo>
                  <a:pt x="716280" y="190500"/>
                </a:lnTo>
                <a:lnTo>
                  <a:pt x="670560" y="160020"/>
                </a:lnTo>
                <a:lnTo>
                  <a:pt x="601980" y="144780"/>
                </a:lnTo>
                <a:lnTo>
                  <a:pt x="579120" y="60960"/>
                </a:lnTo>
                <a:lnTo>
                  <a:pt x="541020" y="0"/>
                </a:lnTo>
                <a:lnTo>
                  <a:pt x="381000" y="1524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/>
          </a:p>
        </p:txBody>
      </p:sp>
      <p:sp>
        <p:nvSpPr>
          <p:cNvPr id="40" name="Полилиния 39"/>
          <p:cNvSpPr/>
          <p:nvPr/>
        </p:nvSpPr>
        <p:spPr>
          <a:xfrm>
            <a:off x="5951450" y="3055914"/>
            <a:ext cx="1270729" cy="1270729"/>
          </a:xfrm>
          <a:custGeom>
            <a:avLst/>
            <a:gdLst>
              <a:gd name="connsiteX0" fmla="*/ 0 w 1264920"/>
              <a:gd name="connsiteY0" fmla="*/ 373380 h 1257300"/>
              <a:gd name="connsiteX1" fmla="*/ 76200 w 1264920"/>
              <a:gd name="connsiteY1" fmla="*/ 723900 h 1257300"/>
              <a:gd name="connsiteX2" fmla="*/ 251460 w 1264920"/>
              <a:gd name="connsiteY2" fmla="*/ 723900 h 1257300"/>
              <a:gd name="connsiteX3" fmla="*/ 266700 w 1264920"/>
              <a:gd name="connsiteY3" fmla="*/ 929640 h 1257300"/>
              <a:gd name="connsiteX4" fmla="*/ 83820 w 1264920"/>
              <a:gd name="connsiteY4" fmla="*/ 1013460 h 1257300"/>
              <a:gd name="connsiteX5" fmla="*/ 38100 w 1264920"/>
              <a:gd name="connsiteY5" fmla="*/ 1257300 h 1257300"/>
              <a:gd name="connsiteX6" fmla="*/ 182880 w 1264920"/>
              <a:gd name="connsiteY6" fmla="*/ 1150620 h 1257300"/>
              <a:gd name="connsiteX7" fmla="*/ 320040 w 1264920"/>
              <a:gd name="connsiteY7" fmla="*/ 1203960 h 1257300"/>
              <a:gd name="connsiteX8" fmla="*/ 373380 w 1264920"/>
              <a:gd name="connsiteY8" fmla="*/ 1089660 h 1257300"/>
              <a:gd name="connsiteX9" fmla="*/ 434340 w 1264920"/>
              <a:gd name="connsiteY9" fmla="*/ 1219200 h 1257300"/>
              <a:gd name="connsiteX10" fmla="*/ 556260 w 1264920"/>
              <a:gd name="connsiteY10" fmla="*/ 1135380 h 1257300"/>
              <a:gd name="connsiteX11" fmla="*/ 868680 w 1264920"/>
              <a:gd name="connsiteY11" fmla="*/ 1173480 h 1257300"/>
              <a:gd name="connsiteX12" fmla="*/ 990600 w 1264920"/>
              <a:gd name="connsiteY12" fmla="*/ 929640 h 1257300"/>
              <a:gd name="connsiteX13" fmla="*/ 1074420 w 1264920"/>
              <a:gd name="connsiteY13" fmla="*/ 525780 h 1257300"/>
              <a:gd name="connsiteX14" fmla="*/ 1036320 w 1264920"/>
              <a:gd name="connsiteY14" fmla="*/ 480060 h 1257300"/>
              <a:gd name="connsiteX15" fmla="*/ 1059180 w 1264920"/>
              <a:gd name="connsiteY15" fmla="*/ 396240 h 1257300"/>
              <a:gd name="connsiteX16" fmla="*/ 1112520 w 1264920"/>
              <a:gd name="connsiteY16" fmla="*/ 449580 h 1257300"/>
              <a:gd name="connsiteX17" fmla="*/ 1226820 w 1264920"/>
              <a:gd name="connsiteY17" fmla="*/ 358140 h 1257300"/>
              <a:gd name="connsiteX18" fmla="*/ 1219200 w 1264920"/>
              <a:gd name="connsiteY18" fmla="*/ 213360 h 1257300"/>
              <a:gd name="connsiteX19" fmla="*/ 1264920 w 1264920"/>
              <a:gd name="connsiteY19" fmla="*/ 152400 h 1257300"/>
              <a:gd name="connsiteX20" fmla="*/ 1264920 w 1264920"/>
              <a:gd name="connsiteY20" fmla="*/ 60960 h 1257300"/>
              <a:gd name="connsiteX21" fmla="*/ 1165860 w 1264920"/>
              <a:gd name="connsiteY21" fmla="*/ 45720 h 1257300"/>
              <a:gd name="connsiteX22" fmla="*/ 922020 w 1264920"/>
              <a:gd name="connsiteY22" fmla="*/ 129540 h 1257300"/>
              <a:gd name="connsiteX23" fmla="*/ 792480 w 1264920"/>
              <a:gd name="connsiteY23" fmla="*/ 0 h 1257300"/>
              <a:gd name="connsiteX24" fmla="*/ 723900 w 1264920"/>
              <a:gd name="connsiteY24" fmla="*/ 45720 h 1257300"/>
              <a:gd name="connsiteX25" fmla="*/ 586740 w 1264920"/>
              <a:gd name="connsiteY25" fmla="*/ 15240 h 1257300"/>
              <a:gd name="connsiteX26" fmla="*/ 472440 w 1264920"/>
              <a:gd name="connsiteY26" fmla="*/ 152400 h 1257300"/>
              <a:gd name="connsiteX27" fmla="*/ 472440 w 1264920"/>
              <a:gd name="connsiteY27" fmla="*/ 152400 h 1257300"/>
              <a:gd name="connsiteX28" fmla="*/ 426720 w 1264920"/>
              <a:gd name="connsiteY28" fmla="*/ 236220 h 1257300"/>
              <a:gd name="connsiteX29" fmla="*/ 220980 w 1264920"/>
              <a:gd name="connsiteY29" fmla="*/ 160020 h 1257300"/>
              <a:gd name="connsiteX30" fmla="*/ 144780 w 1264920"/>
              <a:gd name="connsiteY30" fmla="*/ 137160 h 1257300"/>
              <a:gd name="connsiteX31" fmla="*/ 22860 w 1264920"/>
              <a:gd name="connsiteY31" fmla="*/ 220980 h 1257300"/>
              <a:gd name="connsiteX32" fmla="*/ 0 w 1264920"/>
              <a:gd name="connsiteY32" fmla="*/ 373380 h 1257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264920" h="1257300">
                <a:moveTo>
                  <a:pt x="0" y="373380"/>
                </a:moveTo>
                <a:lnTo>
                  <a:pt x="76200" y="723900"/>
                </a:lnTo>
                <a:lnTo>
                  <a:pt x="251460" y="723900"/>
                </a:lnTo>
                <a:lnTo>
                  <a:pt x="266700" y="929640"/>
                </a:lnTo>
                <a:lnTo>
                  <a:pt x="83820" y="1013460"/>
                </a:lnTo>
                <a:lnTo>
                  <a:pt x="38100" y="1257300"/>
                </a:lnTo>
                <a:lnTo>
                  <a:pt x="182880" y="1150620"/>
                </a:lnTo>
                <a:lnTo>
                  <a:pt x="320040" y="1203960"/>
                </a:lnTo>
                <a:lnTo>
                  <a:pt x="373380" y="1089660"/>
                </a:lnTo>
                <a:lnTo>
                  <a:pt x="434340" y="1219200"/>
                </a:lnTo>
                <a:lnTo>
                  <a:pt x="556260" y="1135380"/>
                </a:lnTo>
                <a:lnTo>
                  <a:pt x="868680" y="1173480"/>
                </a:lnTo>
                <a:lnTo>
                  <a:pt x="990600" y="929640"/>
                </a:lnTo>
                <a:lnTo>
                  <a:pt x="1074420" y="525780"/>
                </a:lnTo>
                <a:lnTo>
                  <a:pt x="1036320" y="480060"/>
                </a:lnTo>
                <a:lnTo>
                  <a:pt x="1059180" y="396240"/>
                </a:lnTo>
                <a:lnTo>
                  <a:pt x="1112520" y="449580"/>
                </a:lnTo>
                <a:lnTo>
                  <a:pt x="1226820" y="358140"/>
                </a:lnTo>
                <a:lnTo>
                  <a:pt x="1219200" y="213360"/>
                </a:lnTo>
                <a:lnTo>
                  <a:pt x="1264920" y="152400"/>
                </a:lnTo>
                <a:lnTo>
                  <a:pt x="1264920" y="60960"/>
                </a:lnTo>
                <a:lnTo>
                  <a:pt x="1165860" y="45720"/>
                </a:lnTo>
                <a:lnTo>
                  <a:pt x="922020" y="129540"/>
                </a:lnTo>
                <a:lnTo>
                  <a:pt x="792480" y="0"/>
                </a:lnTo>
                <a:lnTo>
                  <a:pt x="723900" y="45720"/>
                </a:lnTo>
                <a:lnTo>
                  <a:pt x="586740" y="15240"/>
                </a:lnTo>
                <a:lnTo>
                  <a:pt x="472440" y="152400"/>
                </a:lnTo>
                <a:lnTo>
                  <a:pt x="472440" y="152400"/>
                </a:lnTo>
                <a:lnTo>
                  <a:pt x="426720" y="236220"/>
                </a:lnTo>
                <a:lnTo>
                  <a:pt x="220980" y="160020"/>
                </a:lnTo>
                <a:lnTo>
                  <a:pt x="144780" y="137160"/>
                </a:lnTo>
                <a:lnTo>
                  <a:pt x="22860" y="220980"/>
                </a:lnTo>
                <a:lnTo>
                  <a:pt x="0" y="37338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/>
          </a:p>
        </p:txBody>
      </p:sp>
      <p:sp>
        <p:nvSpPr>
          <p:cNvPr id="41" name="Полилиния 40"/>
          <p:cNvSpPr/>
          <p:nvPr/>
        </p:nvSpPr>
        <p:spPr>
          <a:xfrm>
            <a:off x="5724129" y="1960586"/>
            <a:ext cx="1224136" cy="1097349"/>
          </a:xfrm>
          <a:custGeom>
            <a:avLst/>
            <a:gdLst>
              <a:gd name="connsiteX0" fmla="*/ 83820 w 1181100"/>
              <a:gd name="connsiteY0" fmla="*/ 929640 h 1196340"/>
              <a:gd name="connsiteX1" fmla="*/ 76200 w 1181100"/>
              <a:gd name="connsiteY1" fmla="*/ 1127760 h 1196340"/>
              <a:gd name="connsiteX2" fmla="*/ 266700 w 1181100"/>
              <a:gd name="connsiteY2" fmla="*/ 1104900 h 1196340"/>
              <a:gd name="connsiteX3" fmla="*/ 289560 w 1181100"/>
              <a:gd name="connsiteY3" fmla="*/ 960120 h 1196340"/>
              <a:gd name="connsiteX4" fmla="*/ 419100 w 1181100"/>
              <a:gd name="connsiteY4" fmla="*/ 952500 h 1196340"/>
              <a:gd name="connsiteX5" fmla="*/ 510540 w 1181100"/>
              <a:gd name="connsiteY5" fmla="*/ 1013460 h 1196340"/>
              <a:gd name="connsiteX6" fmla="*/ 518160 w 1181100"/>
              <a:gd name="connsiteY6" fmla="*/ 1150620 h 1196340"/>
              <a:gd name="connsiteX7" fmla="*/ 579120 w 1181100"/>
              <a:gd name="connsiteY7" fmla="*/ 1181100 h 1196340"/>
              <a:gd name="connsiteX8" fmla="*/ 586740 w 1181100"/>
              <a:gd name="connsiteY8" fmla="*/ 1082040 h 1196340"/>
              <a:gd name="connsiteX9" fmla="*/ 746760 w 1181100"/>
              <a:gd name="connsiteY9" fmla="*/ 1196340 h 1196340"/>
              <a:gd name="connsiteX10" fmla="*/ 914400 w 1181100"/>
              <a:gd name="connsiteY10" fmla="*/ 1013460 h 1196340"/>
              <a:gd name="connsiteX11" fmla="*/ 914400 w 1181100"/>
              <a:gd name="connsiteY11" fmla="*/ 632460 h 1196340"/>
              <a:gd name="connsiteX12" fmla="*/ 982980 w 1181100"/>
              <a:gd name="connsiteY12" fmla="*/ 320040 h 1196340"/>
              <a:gd name="connsiteX13" fmla="*/ 1127760 w 1181100"/>
              <a:gd name="connsiteY13" fmla="*/ 312420 h 1196340"/>
              <a:gd name="connsiteX14" fmla="*/ 1181100 w 1181100"/>
              <a:gd name="connsiteY14" fmla="*/ 121920 h 1196340"/>
              <a:gd name="connsiteX15" fmla="*/ 960120 w 1181100"/>
              <a:gd name="connsiteY15" fmla="*/ 99060 h 1196340"/>
              <a:gd name="connsiteX16" fmla="*/ 937260 w 1181100"/>
              <a:gd name="connsiteY16" fmla="*/ 0 h 1196340"/>
              <a:gd name="connsiteX17" fmla="*/ 716280 w 1181100"/>
              <a:gd name="connsiteY17" fmla="*/ 30480 h 1196340"/>
              <a:gd name="connsiteX18" fmla="*/ 693420 w 1181100"/>
              <a:gd name="connsiteY18" fmla="*/ 220980 h 1196340"/>
              <a:gd name="connsiteX19" fmla="*/ 571500 w 1181100"/>
              <a:gd name="connsiteY19" fmla="*/ 266700 h 1196340"/>
              <a:gd name="connsiteX20" fmla="*/ 571500 w 1181100"/>
              <a:gd name="connsiteY20" fmla="*/ 373380 h 1196340"/>
              <a:gd name="connsiteX21" fmla="*/ 335280 w 1181100"/>
              <a:gd name="connsiteY21" fmla="*/ 358140 h 1196340"/>
              <a:gd name="connsiteX22" fmla="*/ 236220 w 1181100"/>
              <a:gd name="connsiteY22" fmla="*/ 441960 h 1196340"/>
              <a:gd name="connsiteX23" fmla="*/ 220980 w 1181100"/>
              <a:gd name="connsiteY23" fmla="*/ 632460 h 1196340"/>
              <a:gd name="connsiteX24" fmla="*/ 0 w 1181100"/>
              <a:gd name="connsiteY24" fmla="*/ 838200 h 1196340"/>
              <a:gd name="connsiteX25" fmla="*/ 83820 w 1181100"/>
              <a:gd name="connsiteY25" fmla="*/ 929640 h 119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81100" h="1196340">
                <a:moveTo>
                  <a:pt x="83820" y="929640"/>
                </a:moveTo>
                <a:lnTo>
                  <a:pt x="76200" y="1127760"/>
                </a:lnTo>
                <a:lnTo>
                  <a:pt x="266700" y="1104900"/>
                </a:lnTo>
                <a:lnTo>
                  <a:pt x="289560" y="960120"/>
                </a:lnTo>
                <a:lnTo>
                  <a:pt x="419100" y="952500"/>
                </a:lnTo>
                <a:lnTo>
                  <a:pt x="510540" y="1013460"/>
                </a:lnTo>
                <a:lnTo>
                  <a:pt x="518160" y="1150620"/>
                </a:lnTo>
                <a:lnTo>
                  <a:pt x="579120" y="1181100"/>
                </a:lnTo>
                <a:lnTo>
                  <a:pt x="586740" y="1082040"/>
                </a:lnTo>
                <a:lnTo>
                  <a:pt x="746760" y="1196340"/>
                </a:lnTo>
                <a:lnTo>
                  <a:pt x="914400" y="1013460"/>
                </a:lnTo>
                <a:lnTo>
                  <a:pt x="914400" y="632460"/>
                </a:lnTo>
                <a:lnTo>
                  <a:pt x="982980" y="320040"/>
                </a:lnTo>
                <a:lnTo>
                  <a:pt x="1127760" y="312420"/>
                </a:lnTo>
                <a:lnTo>
                  <a:pt x="1181100" y="121920"/>
                </a:lnTo>
                <a:lnTo>
                  <a:pt x="960120" y="99060"/>
                </a:lnTo>
                <a:lnTo>
                  <a:pt x="937260" y="0"/>
                </a:lnTo>
                <a:lnTo>
                  <a:pt x="716280" y="30480"/>
                </a:lnTo>
                <a:lnTo>
                  <a:pt x="693420" y="220980"/>
                </a:lnTo>
                <a:lnTo>
                  <a:pt x="571500" y="266700"/>
                </a:lnTo>
                <a:lnTo>
                  <a:pt x="571500" y="373380"/>
                </a:lnTo>
                <a:lnTo>
                  <a:pt x="335280" y="358140"/>
                </a:lnTo>
                <a:lnTo>
                  <a:pt x="236220" y="441960"/>
                </a:lnTo>
                <a:lnTo>
                  <a:pt x="220980" y="632460"/>
                </a:lnTo>
                <a:lnTo>
                  <a:pt x="0" y="838200"/>
                </a:lnTo>
                <a:lnTo>
                  <a:pt x="83820" y="929640"/>
                </a:lnTo>
                <a:close/>
              </a:path>
            </a:pathLst>
          </a:custGeom>
          <a:solidFill>
            <a:srgbClr val="00B0F0">
              <a:alpha val="45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dirty="0"/>
          </a:p>
        </p:txBody>
      </p:sp>
      <p:sp>
        <p:nvSpPr>
          <p:cNvPr id="42" name="Полилиния 41"/>
          <p:cNvSpPr/>
          <p:nvPr/>
        </p:nvSpPr>
        <p:spPr>
          <a:xfrm>
            <a:off x="4954481" y="2155339"/>
            <a:ext cx="1016583" cy="747384"/>
          </a:xfrm>
          <a:custGeom>
            <a:avLst/>
            <a:gdLst>
              <a:gd name="connsiteX0" fmla="*/ 38100 w 1051560"/>
              <a:gd name="connsiteY0" fmla="*/ 297180 h 807720"/>
              <a:gd name="connsiteX1" fmla="*/ 38100 w 1051560"/>
              <a:gd name="connsiteY1" fmla="*/ 731520 h 807720"/>
              <a:gd name="connsiteX2" fmla="*/ 167640 w 1051560"/>
              <a:gd name="connsiteY2" fmla="*/ 807720 h 807720"/>
              <a:gd name="connsiteX3" fmla="*/ 342900 w 1051560"/>
              <a:gd name="connsiteY3" fmla="*/ 800100 h 807720"/>
              <a:gd name="connsiteX4" fmla="*/ 358140 w 1051560"/>
              <a:gd name="connsiteY4" fmla="*/ 708660 h 807720"/>
              <a:gd name="connsiteX5" fmla="*/ 533400 w 1051560"/>
              <a:gd name="connsiteY5" fmla="*/ 708660 h 807720"/>
              <a:gd name="connsiteX6" fmla="*/ 579120 w 1051560"/>
              <a:gd name="connsiteY6" fmla="*/ 739140 h 807720"/>
              <a:gd name="connsiteX7" fmla="*/ 883920 w 1051560"/>
              <a:gd name="connsiteY7" fmla="*/ 716280 h 807720"/>
              <a:gd name="connsiteX8" fmla="*/ 922020 w 1051560"/>
              <a:gd name="connsiteY8" fmla="*/ 701040 h 807720"/>
              <a:gd name="connsiteX9" fmla="*/ 815340 w 1051560"/>
              <a:gd name="connsiteY9" fmla="*/ 601980 h 807720"/>
              <a:gd name="connsiteX10" fmla="*/ 1028700 w 1051560"/>
              <a:gd name="connsiteY10" fmla="*/ 411480 h 807720"/>
              <a:gd name="connsiteX11" fmla="*/ 1051560 w 1051560"/>
              <a:gd name="connsiteY11" fmla="*/ 213360 h 807720"/>
              <a:gd name="connsiteX12" fmla="*/ 952500 w 1051560"/>
              <a:gd name="connsiteY12" fmla="*/ 68580 h 807720"/>
              <a:gd name="connsiteX13" fmla="*/ 838200 w 1051560"/>
              <a:gd name="connsiteY13" fmla="*/ 15240 h 807720"/>
              <a:gd name="connsiteX14" fmla="*/ 754380 w 1051560"/>
              <a:gd name="connsiteY14" fmla="*/ 160020 h 807720"/>
              <a:gd name="connsiteX15" fmla="*/ 670560 w 1051560"/>
              <a:gd name="connsiteY15" fmla="*/ 182880 h 807720"/>
              <a:gd name="connsiteX16" fmla="*/ 518160 w 1051560"/>
              <a:gd name="connsiteY16" fmla="*/ 152400 h 807720"/>
              <a:gd name="connsiteX17" fmla="*/ 373380 w 1051560"/>
              <a:gd name="connsiteY17" fmla="*/ 76200 h 807720"/>
              <a:gd name="connsiteX18" fmla="*/ 388620 w 1051560"/>
              <a:gd name="connsiteY18" fmla="*/ 15240 h 807720"/>
              <a:gd name="connsiteX19" fmla="*/ 289560 w 1051560"/>
              <a:gd name="connsiteY19" fmla="*/ 0 h 807720"/>
              <a:gd name="connsiteX20" fmla="*/ 228600 w 1051560"/>
              <a:gd name="connsiteY20" fmla="*/ 60960 h 807720"/>
              <a:gd name="connsiteX21" fmla="*/ 129540 w 1051560"/>
              <a:gd name="connsiteY21" fmla="*/ 15240 h 807720"/>
              <a:gd name="connsiteX22" fmla="*/ 30480 w 1051560"/>
              <a:gd name="connsiteY22" fmla="*/ 99060 h 807720"/>
              <a:gd name="connsiteX23" fmla="*/ 0 w 1051560"/>
              <a:gd name="connsiteY23" fmla="*/ 350520 h 807720"/>
              <a:gd name="connsiteX24" fmla="*/ 53340 w 1051560"/>
              <a:gd name="connsiteY24" fmla="*/ 472440 h 807720"/>
              <a:gd name="connsiteX25" fmla="*/ 38100 w 1051560"/>
              <a:gd name="connsiteY25" fmla="*/ 29718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051560" h="807720">
                <a:moveTo>
                  <a:pt x="38100" y="297180"/>
                </a:moveTo>
                <a:lnTo>
                  <a:pt x="38100" y="731520"/>
                </a:lnTo>
                <a:lnTo>
                  <a:pt x="167640" y="807720"/>
                </a:lnTo>
                <a:lnTo>
                  <a:pt x="342900" y="800100"/>
                </a:lnTo>
                <a:lnTo>
                  <a:pt x="358140" y="708660"/>
                </a:lnTo>
                <a:lnTo>
                  <a:pt x="533400" y="708660"/>
                </a:lnTo>
                <a:lnTo>
                  <a:pt x="579120" y="739140"/>
                </a:lnTo>
                <a:lnTo>
                  <a:pt x="883920" y="716280"/>
                </a:lnTo>
                <a:lnTo>
                  <a:pt x="922020" y="701040"/>
                </a:lnTo>
                <a:lnTo>
                  <a:pt x="815340" y="601980"/>
                </a:lnTo>
                <a:lnTo>
                  <a:pt x="1028700" y="411480"/>
                </a:lnTo>
                <a:lnTo>
                  <a:pt x="1051560" y="213360"/>
                </a:lnTo>
                <a:lnTo>
                  <a:pt x="952500" y="68580"/>
                </a:lnTo>
                <a:lnTo>
                  <a:pt x="838200" y="15240"/>
                </a:lnTo>
                <a:lnTo>
                  <a:pt x="754380" y="160020"/>
                </a:lnTo>
                <a:lnTo>
                  <a:pt x="670560" y="182880"/>
                </a:lnTo>
                <a:lnTo>
                  <a:pt x="518160" y="152400"/>
                </a:lnTo>
                <a:lnTo>
                  <a:pt x="373380" y="76200"/>
                </a:lnTo>
                <a:lnTo>
                  <a:pt x="388620" y="15240"/>
                </a:lnTo>
                <a:lnTo>
                  <a:pt x="289560" y="0"/>
                </a:lnTo>
                <a:lnTo>
                  <a:pt x="228600" y="60960"/>
                </a:lnTo>
                <a:lnTo>
                  <a:pt x="129540" y="15240"/>
                </a:lnTo>
                <a:lnTo>
                  <a:pt x="30480" y="99060"/>
                </a:lnTo>
                <a:lnTo>
                  <a:pt x="0" y="350520"/>
                </a:lnTo>
                <a:lnTo>
                  <a:pt x="53340" y="472440"/>
                </a:lnTo>
                <a:lnTo>
                  <a:pt x="38100" y="29718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Полилиния 42"/>
          <p:cNvSpPr/>
          <p:nvPr/>
        </p:nvSpPr>
        <p:spPr>
          <a:xfrm>
            <a:off x="4476109" y="2813036"/>
            <a:ext cx="889512" cy="850022"/>
          </a:xfrm>
          <a:custGeom>
            <a:avLst/>
            <a:gdLst>
              <a:gd name="connsiteX0" fmla="*/ 106680 w 929640"/>
              <a:gd name="connsiteY0" fmla="*/ 762000 h 822960"/>
              <a:gd name="connsiteX1" fmla="*/ 0 w 929640"/>
              <a:gd name="connsiteY1" fmla="*/ 647700 h 822960"/>
              <a:gd name="connsiteX2" fmla="*/ 68580 w 929640"/>
              <a:gd name="connsiteY2" fmla="*/ 609600 h 822960"/>
              <a:gd name="connsiteX3" fmla="*/ 68580 w 929640"/>
              <a:gd name="connsiteY3" fmla="*/ 548640 h 822960"/>
              <a:gd name="connsiteX4" fmla="*/ 22860 w 929640"/>
              <a:gd name="connsiteY4" fmla="*/ 510540 h 822960"/>
              <a:gd name="connsiteX5" fmla="*/ 68580 w 929640"/>
              <a:gd name="connsiteY5" fmla="*/ 411480 h 822960"/>
              <a:gd name="connsiteX6" fmla="*/ 106680 w 929640"/>
              <a:gd name="connsiteY6" fmla="*/ 304800 h 822960"/>
              <a:gd name="connsiteX7" fmla="*/ 182880 w 929640"/>
              <a:gd name="connsiteY7" fmla="*/ 274320 h 822960"/>
              <a:gd name="connsiteX8" fmla="*/ 182880 w 929640"/>
              <a:gd name="connsiteY8" fmla="*/ 121920 h 822960"/>
              <a:gd name="connsiteX9" fmla="*/ 327660 w 929640"/>
              <a:gd name="connsiteY9" fmla="*/ 60960 h 822960"/>
              <a:gd name="connsiteX10" fmla="*/ 327660 w 929640"/>
              <a:gd name="connsiteY10" fmla="*/ 0 h 822960"/>
              <a:gd name="connsiteX11" fmla="*/ 327660 w 929640"/>
              <a:gd name="connsiteY11" fmla="*/ 0 h 822960"/>
              <a:gd name="connsiteX12" fmla="*/ 556260 w 929640"/>
              <a:gd name="connsiteY12" fmla="*/ 38100 h 822960"/>
              <a:gd name="connsiteX13" fmla="*/ 662940 w 929640"/>
              <a:gd name="connsiteY13" fmla="*/ 83820 h 822960"/>
              <a:gd name="connsiteX14" fmla="*/ 807720 w 929640"/>
              <a:gd name="connsiteY14" fmla="*/ 60960 h 822960"/>
              <a:gd name="connsiteX15" fmla="*/ 929640 w 929640"/>
              <a:gd name="connsiteY15" fmla="*/ 121920 h 822960"/>
              <a:gd name="connsiteX16" fmla="*/ 754380 w 929640"/>
              <a:gd name="connsiteY16" fmla="*/ 381000 h 822960"/>
              <a:gd name="connsiteX17" fmla="*/ 838200 w 929640"/>
              <a:gd name="connsiteY17" fmla="*/ 388620 h 822960"/>
              <a:gd name="connsiteX18" fmla="*/ 777240 w 929640"/>
              <a:gd name="connsiteY18" fmla="*/ 723900 h 822960"/>
              <a:gd name="connsiteX19" fmla="*/ 678180 w 929640"/>
              <a:gd name="connsiteY19" fmla="*/ 807720 h 822960"/>
              <a:gd name="connsiteX20" fmla="*/ 571500 w 929640"/>
              <a:gd name="connsiteY20" fmla="*/ 792480 h 822960"/>
              <a:gd name="connsiteX21" fmla="*/ 373380 w 929640"/>
              <a:gd name="connsiteY21" fmla="*/ 822960 h 822960"/>
              <a:gd name="connsiteX22" fmla="*/ 373380 w 929640"/>
              <a:gd name="connsiteY22" fmla="*/ 822960 h 822960"/>
              <a:gd name="connsiteX23" fmla="*/ 106680 w 929640"/>
              <a:gd name="connsiteY23" fmla="*/ 762000 h 82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29640" h="822960">
                <a:moveTo>
                  <a:pt x="106680" y="762000"/>
                </a:moveTo>
                <a:lnTo>
                  <a:pt x="0" y="647700"/>
                </a:lnTo>
                <a:lnTo>
                  <a:pt x="68580" y="609600"/>
                </a:lnTo>
                <a:lnTo>
                  <a:pt x="68580" y="548640"/>
                </a:lnTo>
                <a:lnTo>
                  <a:pt x="22860" y="510540"/>
                </a:lnTo>
                <a:lnTo>
                  <a:pt x="68580" y="411480"/>
                </a:lnTo>
                <a:lnTo>
                  <a:pt x="106680" y="304800"/>
                </a:lnTo>
                <a:lnTo>
                  <a:pt x="182880" y="274320"/>
                </a:lnTo>
                <a:lnTo>
                  <a:pt x="182880" y="121920"/>
                </a:lnTo>
                <a:lnTo>
                  <a:pt x="327660" y="60960"/>
                </a:lnTo>
                <a:lnTo>
                  <a:pt x="327660" y="0"/>
                </a:lnTo>
                <a:lnTo>
                  <a:pt x="327660" y="0"/>
                </a:lnTo>
                <a:lnTo>
                  <a:pt x="556260" y="38100"/>
                </a:lnTo>
                <a:lnTo>
                  <a:pt x="662940" y="83820"/>
                </a:lnTo>
                <a:lnTo>
                  <a:pt x="807720" y="60960"/>
                </a:lnTo>
                <a:lnTo>
                  <a:pt x="929640" y="121920"/>
                </a:lnTo>
                <a:lnTo>
                  <a:pt x="754380" y="381000"/>
                </a:lnTo>
                <a:lnTo>
                  <a:pt x="838200" y="388620"/>
                </a:lnTo>
                <a:lnTo>
                  <a:pt x="777240" y="723900"/>
                </a:lnTo>
                <a:lnTo>
                  <a:pt x="678180" y="807720"/>
                </a:lnTo>
                <a:lnTo>
                  <a:pt x="571500" y="792480"/>
                </a:lnTo>
                <a:lnTo>
                  <a:pt x="373380" y="822960"/>
                </a:lnTo>
                <a:lnTo>
                  <a:pt x="373380" y="822960"/>
                </a:lnTo>
                <a:lnTo>
                  <a:pt x="106680" y="76200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4" name="Полилиния 43"/>
          <p:cNvSpPr/>
          <p:nvPr/>
        </p:nvSpPr>
        <p:spPr>
          <a:xfrm>
            <a:off x="5148064" y="2793010"/>
            <a:ext cx="1428762" cy="1490059"/>
          </a:xfrm>
          <a:custGeom>
            <a:avLst/>
            <a:gdLst>
              <a:gd name="connsiteX0" fmla="*/ 106680 w 1333500"/>
              <a:gd name="connsiteY0" fmla="*/ 83820 h 1584960"/>
              <a:gd name="connsiteX1" fmla="*/ 205740 w 1333500"/>
              <a:gd name="connsiteY1" fmla="*/ 137160 h 1584960"/>
              <a:gd name="connsiteX2" fmla="*/ 45720 w 1333500"/>
              <a:gd name="connsiteY2" fmla="*/ 419100 h 1584960"/>
              <a:gd name="connsiteX3" fmla="*/ 121920 w 1333500"/>
              <a:gd name="connsiteY3" fmla="*/ 426720 h 1584960"/>
              <a:gd name="connsiteX4" fmla="*/ 0 w 1333500"/>
              <a:gd name="connsiteY4" fmla="*/ 891540 h 1584960"/>
              <a:gd name="connsiteX5" fmla="*/ 160020 w 1333500"/>
              <a:gd name="connsiteY5" fmla="*/ 1036320 h 1584960"/>
              <a:gd name="connsiteX6" fmla="*/ 213360 w 1333500"/>
              <a:gd name="connsiteY6" fmla="*/ 1082040 h 1584960"/>
              <a:gd name="connsiteX7" fmla="*/ 304800 w 1333500"/>
              <a:gd name="connsiteY7" fmla="*/ 1082040 h 1584960"/>
              <a:gd name="connsiteX8" fmla="*/ 304800 w 1333500"/>
              <a:gd name="connsiteY8" fmla="*/ 1188720 h 1584960"/>
              <a:gd name="connsiteX9" fmla="*/ 251460 w 1333500"/>
              <a:gd name="connsiteY9" fmla="*/ 1226820 h 1584960"/>
              <a:gd name="connsiteX10" fmla="*/ 365760 w 1333500"/>
              <a:gd name="connsiteY10" fmla="*/ 1463040 h 1584960"/>
              <a:gd name="connsiteX11" fmla="*/ 617220 w 1333500"/>
              <a:gd name="connsiteY11" fmla="*/ 1386840 h 1584960"/>
              <a:gd name="connsiteX12" fmla="*/ 731520 w 1333500"/>
              <a:gd name="connsiteY12" fmla="*/ 1584960 h 1584960"/>
              <a:gd name="connsiteX13" fmla="*/ 807720 w 1333500"/>
              <a:gd name="connsiteY13" fmla="*/ 1584960 h 1584960"/>
              <a:gd name="connsiteX14" fmla="*/ 838200 w 1333500"/>
              <a:gd name="connsiteY14" fmla="*/ 1325880 h 1584960"/>
              <a:gd name="connsiteX15" fmla="*/ 1013460 w 1333500"/>
              <a:gd name="connsiteY15" fmla="*/ 1234440 h 1584960"/>
              <a:gd name="connsiteX16" fmla="*/ 1005840 w 1333500"/>
              <a:gd name="connsiteY16" fmla="*/ 1059180 h 1584960"/>
              <a:gd name="connsiteX17" fmla="*/ 838200 w 1333500"/>
              <a:gd name="connsiteY17" fmla="*/ 1043940 h 1584960"/>
              <a:gd name="connsiteX18" fmla="*/ 777240 w 1333500"/>
              <a:gd name="connsiteY18" fmla="*/ 708660 h 1584960"/>
              <a:gd name="connsiteX19" fmla="*/ 731520 w 1333500"/>
              <a:gd name="connsiteY19" fmla="*/ 693420 h 1584960"/>
              <a:gd name="connsiteX20" fmla="*/ 739140 w 1333500"/>
              <a:gd name="connsiteY20" fmla="*/ 548640 h 1584960"/>
              <a:gd name="connsiteX21" fmla="*/ 876300 w 1333500"/>
              <a:gd name="connsiteY21" fmla="*/ 449580 h 1584960"/>
              <a:gd name="connsiteX22" fmla="*/ 1059180 w 1333500"/>
              <a:gd name="connsiteY22" fmla="*/ 480060 h 1584960"/>
              <a:gd name="connsiteX23" fmla="*/ 1158240 w 1333500"/>
              <a:gd name="connsiteY23" fmla="*/ 541020 h 1584960"/>
              <a:gd name="connsiteX24" fmla="*/ 1234440 w 1333500"/>
              <a:gd name="connsiteY24" fmla="*/ 533400 h 1584960"/>
              <a:gd name="connsiteX25" fmla="*/ 1234440 w 1333500"/>
              <a:gd name="connsiteY25" fmla="*/ 449580 h 1584960"/>
              <a:gd name="connsiteX26" fmla="*/ 1333500 w 1333500"/>
              <a:gd name="connsiteY26" fmla="*/ 297180 h 1584960"/>
              <a:gd name="connsiteX27" fmla="*/ 1165860 w 1333500"/>
              <a:gd name="connsiteY27" fmla="*/ 190500 h 1584960"/>
              <a:gd name="connsiteX28" fmla="*/ 1150620 w 1333500"/>
              <a:gd name="connsiteY28" fmla="*/ 243840 h 1584960"/>
              <a:gd name="connsiteX29" fmla="*/ 1082040 w 1333500"/>
              <a:gd name="connsiteY29" fmla="*/ 228600 h 1584960"/>
              <a:gd name="connsiteX30" fmla="*/ 1074420 w 1333500"/>
              <a:gd name="connsiteY30" fmla="*/ 83820 h 1584960"/>
              <a:gd name="connsiteX31" fmla="*/ 998220 w 1333500"/>
              <a:gd name="connsiteY31" fmla="*/ 22860 h 1584960"/>
              <a:gd name="connsiteX32" fmla="*/ 853440 w 1333500"/>
              <a:gd name="connsiteY32" fmla="*/ 22860 h 1584960"/>
              <a:gd name="connsiteX33" fmla="*/ 845820 w 1333500"/>
              <a:gd name="connsiteY33" fmla="*/ 175260 h 1584960"/>
              <a:gd name="connsiteX34" fmla="*/ 655320 w 1333500"/>
              <a:gd name="connsiteY34" fmla="*/ 182880 h 1584960"/>
              <a:gd name="connsiteX35" fmla="*/ 655320 w 1333500"/>
              <a:gd name="connsiteY35" fmla="*/ 38100 h 1584960"/>
              <a:gd name="connsiteX36" fmla="*/ 350520 w 1333500"/>
              <a:gd name="connsiteY36" fmla="*/ 53340 h 1584960"/>
              <a:gd name="connsiteX37" fmla="*/ 281940 w 1333500"/>
              <a:gd name="connsiteY37" fmla="*/ 0 h 1584960"/>
              <a:gd name="connsiteX38" fmla="*/ 114300 w 1333500"/>
              <a:gd name="connsiteY38" fmla="*/ 15240 h 1584960"/>
              <a:gd name="connsiteX39" fmla="*/ 106680 w 1333500"/>
              <a:gd name="connsiteY39" fmla="*/ 83820 h 158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333500" h="1584960">
                <a:moveTo>
                  <a:pt x="106680" y="83820"/>
                </a:moveTo>
                <a:lnTo>
                  <a:pt x="205740" y="137160"/>
                </a:lnTo>
                <a:lnTo>
                  <a:pt x="45720" y="419100"/>
                </a:lnTo>
                <a:lnTo>
                  <a:pt x="121920" y="426720"/>
                </a:lnTo>
                <a:lnTo>
                  <a:pt x="0" y="891540"/>
                </a:lnTo>
                <a:lnTo>
                  <a:pt x="160020" y="1036320"/>
                </a:lnTo>
                <a:lnTo>
                  <a:pt x="213360" y="1082040"/>
                </a:lnTo>
                <a:lnTo>
                  <a:pt x="304800" y="1082040"/>
                </a:lnTo>
                <a:lnTo>
                  <a:pt x="304800" y="1188720"/>
                </a:lnTo>
                <a:lnTo>
                  <a:pt x="251460" y="1226820"/>
                </a:lnTo>
                <a:lnTo>
                  <a:pt x="365760" y="1463040"/>
                </a:lnTo>
                <a:lnTo>
                  <a:pt x="617220" y="1386840"/>
                </a:lnTo>
                <a:lnTo>
                  <a:pt x="731520" y="1584960"/>
                </a:lnTo>
                <a:lnTo>
                  <a:pt x="807720" y="1584960"/>
                </a:lnTo>
                <a:lnTo>
                  <a:pt x="838200" y="1325880"/>
                </a:lnTo>
                <a:lnTo>
                  <a:pt x="1013460" y="1234440"/>
                </a:lnTo>
                <a:lnTo>
                  <a:pt x="1005840" y="1059180"/>
                </a:lnTo>
                <a:lnTo>
                  <a:pt x="838200" y="1043940"/>
                </a:lnTo>
                <a:lnTo>
                  <a:pt x="777240" y="708660"/>
                </a:lnTo>
                <a:lnTo>
                  <a:pt x="731520" y="693420"/>
                </a:lnTo>
                <a:lnTo>
                  <a:pt x="739140" y="548640"/>
                </a:lnTo>
                <a:lnTo>
                  <a:pt x="876300" y="449580"/>
                </a:lnTo>
                <a:lnTo>
                  <a:pt x="1059180" y="480060"/>
                </a:lnTo>
                <a:lnTo>
                  <a:pt x="1158240" y="541020"/>
                </a:lnTo>
                <a:lnTo>
                  <a:pt x="1234440" y="533400"/>
                </a:lnTo>
                <a:lnTo>
                  <a:pt x="1234440" y="449580"/>
                </a:lnTo>
                <a:lnTo>
                  <a:pt x="1333500" y="297180"/>
                </a:lnTo>
                <a:lnTo>
                  <a:pt x="1165860" y="190500"/>
                </a:lnTo>
                <a:lnTo>
                  <a:pt x="1150620" y="243840"/>
                </a:lnTo>
                <a:lnTo>
                  <a:pt x="1082040" y="228600"/>
                </a:lnTo>
                <a:lnTo>
                  <a:pt x="1074420" y="83820"/>
                </a:lnTo>
                <a:lnTo>
                  <a:pt x="998220" y="22860"/>
                </a:lnTo>
                <a:lnTo>
                  <a:pt x="853440" y="22860"/>
                </a:lnTo>
                <a:lnTo>
                  <a:pt x="845820" y="175260"/>
                </a:lnTo>
                <a:lnTo>
                  <a:pt x="655320" y="182880"/>
                </a:lnTo>
                <a:lnTo>
                  <a:pt x="655320" y="38100"/>
                </a:lnTo>
                <a:lnTo>
                  <a:pt x="350520" y="53340"/>
                </a:lnTo>
                <a:lnTo>
                  <a:pt x="281940" y="0"/>
                </a:lnTo>
                <a:lnTo>
                  <a:pt x="114300" y="15240"/>
                </a:lnTo>
                <a:lnTo>
                  <a:pt x="106680" y="83820"/>
                </a:lnTo>
                <a:close/>
              </a:path>
            </a:pathLst>
          </a:custGeom>
          <a:solidFill>
            <a:srgbClr val="FF0000">
              <a:alpha val="4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1214015" y="5454732"/>
            <a:ext cx="216000" cy="216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251520" y="332656"/>
            <a:ext cx="8712968" cy="52322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Давность лесоустроительных материалов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53306" y="5404654"/>
            <a:ext cx="174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 менее 10 лет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214015" y="5884956"/>
            <a:ext cx="216000" cy="216000"/>
          </a:xfrm>
          <a:prstGeom prst="rect">
            <a:avLst/>
          </a:prstGeom>
          <a:solidFill>
            <a:srgbClr val="FF0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553306" y="5834878"/>
            <a:ext cx="1946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 от 10 до 15 лет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1214015" y="6263900"/>
            <a:ext cx="216000" cy="216000"/>
          </a:xfrm>
          <a:prstGeom prst="rect">
            <a:avLst/>
          </a:prstGeom>
          <a:solidFill>
            <a:srgbClr val="99FF99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1553306" y="6213822"/>
            <a:ext cx="17828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 более  15 лет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079621" y="8558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На территории области 26 лесничеств, из них в </a:t>
            </a:r>
            <a:r>
              <a:rPr lang="ru-RU" b="1" dirty="0" smtClean="0">
                <a:solidFill>
                  <a:srgbClr val="C00000"/>
                </a:solidFill>
              </a:rPr>
              <a:t>20</a:t>
            </a:r>
            <a:r>
              <a:rPr lang="ru-RU" dirty="0" smtClean="0"/>
              <a:t> </a:t>
            </a:r>
            <a:r>
              <a:rPr lang="ru-RU" dirty="0"/>
              <a:t>лесничество с давностью лесоустройства более 10 лет.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050197" y="523471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Доля площади лесов, на которых проведена таксация лесов в течение последних 10 лет, на 01.01.2018 составляет 27,5%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8676456" y="63813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13630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332656"/>
            <a:ext cx="8712968" cy="52322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Распределение лесничеств области на лесные районы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96" b="18723"/>
          <a:stretch/>
        </p:blipFill>
        <p:spPr>
          <a:xfrm>
            <a:off x="89107" y="750770"/>
            <a:ext cx="8872884" cy="50118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364088" y="5085184"/>
            <a:ext cx="216024" cy="216024"/>
          </a:xfrm>
          <a:prstGeom prst="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585945" y="5008530"/>
            <a:ext cx="30701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Calibri" panose="020F0502020204030204" pitchFamily="34" charset="0"/>
              </a:rPr>
              <a:t>- Балтийской-Белозерский район</a:t>
            </a:r>
            <a:endParaRPr lang="ru-RU" sz="1600" dirty="0">
              <a:latin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69921" y="5546631"/>
            <a:ext cx="216024" cy="216024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591778" y="5469977"/>
            <a:ext cx="2477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dirty="0" smtClean="0">
                <a:latin typeface="Calibri" panose="020F0502020204030204" pitchFamily="34" charset="0"/>
              </a:rPr>
              <a:t>Южно-таежный район </a:t>
            </a:r>
          </a:p>
          <a:p>
            <a:r>
              <a:rPr lang="ru-RU" sz="1600" dirty="0" smtClean="0">
                <a:latin typeface="Calibri" panose="020F0502020204030204" pitchFamily="34" charset="0"/>
              </a:rPr>
              <a:t>европейской части РФ</a:t>
            </a:r>
            <a:endParaRPr lang="ru-RU" sz="16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5816" y="1029032"/>
            <a:ext cx="3664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Таежная лесорастительная зона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676456" y="63813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940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2153" y="11663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Целевые прогнозные показатели эффективности реализации мероприятий лесного плана субъекта Российской Федерации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12405" y="4437112"/>
            <a:ext cx="2284188" cy="240443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Государственная программа Российской Федерации «Развитие лесного хозяйства на 2013 - 2020 годы», утверждена постановлением Правительства РФ от 15.04.2014 № 318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2154" y="947628"/>
            <a:ext cx="2284190" cy="34174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no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Приказ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Рослесхоза от 16.04.2012 № 141 «Об утверждении целевых прогнозных показателей, форм отчетов о расходах бюджета субъекта Российской Федерации, источником финансового обеспечения которого является субвенция, и о достижении целевых прогнозных показателей»</a:t>
            </a: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810590"/>
              </p:ext>
            </p:extLst>
          </p:nvPr>
        </p:nvGraphicFramePr>
        <p:xfrm>
          <a:off x="2778509" y="947629"/>
          <a:ext cx="6037297" cy="5827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37297"/>
              </a:tblGrid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Объем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рубок лесных насаждений с 1 гектара покрытых лесной растительностью земель лесного фонда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63302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Соотношение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стоимости 1 м3 древесины от рубок лесных насаждений и ставки платы за единицу объема древесины, установленной Правительством Российской Федерации                                  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Удельная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площадь земель лесного фонда, покрытых лесной растительностью, погибшей от пожаров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Удельная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площадь земель лесного фонда, покрытых лесной растительностью, погибшей от вредителей и болезней леса                              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Соотношение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площади искусственного лесовосстановления и площади сплошных рубок лесных насаждений на землях лесного фонда                              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Общий средний прирост на 1 гектар покрытых лесной растительностью земель лесного фонда   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</a:t>
                      </a:r>
                      <a:r>
                        <a:rPr lang="ru-RU" sz="130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Выявляемость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нарушений лесного законодательства 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258174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Возмещение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ущерба от нарушений лесного законодательства                                   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0099FF"/>
                    </a:soli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Объем платежей в бюджетную систему Российской Федерации от использования лесов в расчете на 1 гектар земель лесного фонда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gradFill flip="none" rotWithShape="1">
                      <a:gsLst>
                        <a:gs pos="0">
                          <a:schemeClr val="accent2">
                            <a:lumMod val="95000"/>
                          </a:schemeClr>
                        </a:gs>
                        <a:gs pos="100000">
                          <a:srgbClr val="C00000"/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Доля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площади ценных лесных насаждений в составе покрытых лесной растительностью земель лесного фонда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gradFill flip="none" rotWithShape="1">
                      <a:gsLst>
                        <a:gs pos="0">
                          <a:schemeClr val="accent2">
                            <a:lumMod val="95000"/>
                          </a:schemeClr>
                        </a:gs>
                        <a:gs pos="100000">
                          <a:srgbClr val="C00000"/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21152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Лесистость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территории субъекта Российской Федерации  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gradFill flip="none" rotWithShape="1">
                      <a:gsLst>
                        <a:gs pos="0">
                          <a:schemeClr val="accent2">
                            <a:lumMod val="95000"/>
                          </a:schemeClr>
                        </a:gs>
                        <a:gs pos="100000">
                          <a:srgbClr val="C00000"/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Доля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лесных пожаров, ликвидированных в течение первых суток с момента обнаружения, в общем количестве лесных 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пожаров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C00000"/>
                    </a:solidFill>
                  </a:tcPr>
                </a:tc>
              </a:tr>
              <a:tr h="21152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Доля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крупных лесных пожаров в общем количестве лесных 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пожаров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C00000"/>
                    </a:solidFill>
                  </a:tcPr>
                </a:tc>
              </a:tr>
              <a:tr h="514082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 Отношение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площади лесов, на которых были проведены санитарно-оздоровительные мероприятия, к площади погибших и поврежденных 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лесов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C00000"/>
                    </a:solidFill>
                  </a:tcPr>
                </a:tc>
              </a:tr>
              <a:tr h="422279">
                <a:tc>
                  <a:txBody>
                    <a:bodyPr/>
                    <a:lstStyle/>
                    <a:p>
                      <a:pPr marL="0" indent="0" algn="l" fontAlgn="ctr">
                        <a:buFont typeface="+mj-lt"/>
                        <a:buNone/>
                      </a:pP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 Доля </a:t>
                      </a:r>
                      <a:r>
                        <a:rPr lang="ru-RU" sz="130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площади земель лесного фонда, переданных в пользование, в общей площади земель лесного </a:t>
                      </a:r>
                      <a:r>
                        <a:rPr lang="ru-RU" sz="130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фонда</a:t>
                      </a:r>
                      <a:endParaRPr lang="ru-RU" sz="13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8000" marR="733" marT="733" marB="0" anchor="ctr"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802010" y="63813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7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36912"/>
            <a:ext cx="6696744" cy="115212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33D0C-37E0-4325-895C-BA0D6B61BA7C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13422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1704</TotalTime>
  <Words>646</Words>
  <Application>Microsoft Office PowerPoint</Application>
  <PresentationFormat>Экран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antonova_e_a</dc:creator>
  <cp:lastModifiedBy>hope-new</cp:lastModifiedBy>
  <cp:revision>76</cp:revision>
  <cp:lastPrinted>2018-04-26T08:58:14Z</cp:lastPrinted>
  <dcterms:created xsi:type="dcterms:W3CDTF">2018-04-07T07:19:29Z</dcterms:created>
  <dcterms:modified xsi:type="dcterms:W3CDTF">2018-05-07T10:28:06Z</dcterms:modified>
</cp:coreProperties>
</file>